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  <p:sldMasterId id="2147483756" r:id="rId5"/>
  </p:sldMasterIdLst>
  <p:notesMasterIdLst>
    <p:notesMasterId r:id="rId7"/>
  </p:notesMasterIdLst>
  <p:sldIdLst>
    <p:sldId id="256" r:id="rId6"/>
  </p:sldIdLst>
  <p:sldSz cx="9720263" cy="17640300"/>
  <p:notesSz cx="9926638" cy="14352588"/>
  <p:defaultTextStyle>
    <a:defPPr>
      <a:defRPr lang="en-US"/>
    </a:defPPr>
    <a:lvl1pPr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6100" indent="-88900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93788" indent="-179388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41475" indent="-2698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87575" indent="-3587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B5A"/>
    <a:srgbClr val="217C88"/>
    <a:srgbClr val="33CCCC"/>
    <a:srgbClr val="971B37"/>
    <a:srgbClr val="66FF33"/>
    <a:srgbClr val="00B050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44197-9596-43E3-9885-0D72D36F810E}" v="1" dt="2025-06-27T13:27:31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063" autoAdjust="0"/>
  </p:normalViewPr>
  <p:slideViewPr>
    <p:cSldViewPr snapToGrid="0">
      <p:cViewPr varScale="1">
        <p:scale>
          <a:sx n="42" d="100"/>
          <a:sy n="42" d="100"/>
        </p:scale>
        <p:origin x="4206" y="66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29BEA-25BE-410D-BE5E-4E1FB9B7AF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 defTabSz="1588849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D4BE-B55E-433A-9C17-511AFFCFCE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 defTabSz="1588849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fld id="{B009C514-2D65-4674-BC07-189380C6D537}" type="datetimeFigureOut">
              <a:rPr lang="en-US"/>
              <a:pPr>
                <a:defRPr/>
              </a:pPr>
              <a:t>11/20/2025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967AAB-A8DA-45DD-BCF9-C6AC8AC5E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29025" y="1795463"/>
            <a:ext cx="2668588" cy="484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43" tIns="66372" rIns="132743" bIns="6637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EA3B57-EB49-4D5E-852F-16269B95C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201" y="6906596"/>
            <a:ext cx="7942238" cy="5651059"/>
          </a:xfrm>
          <a:prstGeom prst="rect">
            <a:avLst/>
          </a:prstGeom>
        </p:spPr>
        <p:txBody>
          <a:bodyPr vert="horz" lIns="132743" tIns="66372" rIns="132743" bIns="66372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8A05-BF62-4626-BD75-75C131079B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3634155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 defTabSz="1588849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05-D814-4CC6-80FB-2B57E0F77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1696" y="13634155"/>
            <a:ext cx="4302625" cy="718433"/>
          </a:xfrm>
          <a:prstGeom prst="rect">
            <a:avLst/>
          </a:prstGeom>
        </p:spPr>
        <p:txBody>
          <a:bodyPr vert="horz" wrap="square" lIns="132743" tIns="66372" rIns="132743" bIns="663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/>
            </a:lvl1pPr>
          </a:lstStyle>
          <a:p>
            <a:pPr>
              <a:defRPr/>
            </a:pPr>
            <a:fld id="{08974AD2-CA02-4F32-B9B2-45969E5EE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51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78541" indent="-414823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659293" indent="-331859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323010" indent="-331859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986728" indent="-331859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650445" indent="-331859" defTabSz="158785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314162" indent="-331859" defTabSz="158785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77879" indent="-331859" defTabSz="158785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641597" indent="-331859" defTabSz="158785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75E980-EC14-4530-9A05-2CC370F24BEF}" type="slidenum">
              <a:rPr lang="en-US" altLang="en-US" sz="1700"/>
              <a:pPr/>
              <a:t>1</a:t>
            </a:fld>
            <a:endParaRPr lang="en-US" altLang="en-US" sz="17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7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5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407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9"/>
          </a:xfrm>
        </p:spPr>
        <p:txBody>
          <a:bodyPr anchor="b"/>
          <a:lstStyle>
            <a:lvl1pPr algn="ctr">
              <a:defRPr sz="50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3"/>
            <a:ext cx="7290197" cy="4258987"/>
          </a:xfrm>
        </p:spPr>
        <p:txBody>
          <a:bodyPr/>
          <a:lstStyle>
            <a:lvl1pPr marL="0" indent="0" algn="ctr">
              <a:buNone/>
              <a:defRPr sz="2031"/>
            </a:lvl1pPr>
            <a:lvl2pPr marL="386865" indent="0" algn="ctr">
              <a:buNone/>
              <a:defRPr sz="1692"/>
            </a:lvl2pPr>
            <a:lvl3pPr marL="773729" indent="0" algn="ctr">
              <a:buNone/>
              <a:defRPr sz="1522"/>
            </a:lvl3pPr>
            <a:lvl4pPr marL="1160594" indent="0" algn="ctr">
              <a:buNone/>
              <a:defRPr sz="1354"/>
            </a:lvl4pPr>
            <a:lvl5pPr marL="1547458" indent="0" algn="ctr">
              <a:buNone/>
              <a:defRPr sz="1354"/>
            </a:lvl5pPr>
            <a:lvl6pPr marL="1934323" indent="0" algn="ctr">
              <a:buNone/>
              <a:defRPr sz="1354"/>
            </a:lvl6pPr>
            <a:lvl7pPr marL="2321188" indent="0" algn="ctr">
              <a:buNone/>
              <a:defRPr sz="1354"/>
            </a:lvl7pPr>
            <a:lvl8pPr marL="2708052" indent="0" algn="ctr">
              <a:buNone/>
              <a:defRPr sz="1354"/>
            </a:lvl8pPr>
            <a:lvl9pPr marL="3094917" indent="0" algn="ctr">
              <a:buNone/>
              <a:defRPr sz="135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4461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3173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7" y="4397831"/>
            <a:ext cx="8383727" cy="7337873"/>
          </a:xfrm>
        </p:spPr>
        <p:txBody>
          <a:bodyPr anchor="b"/>
          <a:lstStyle>
            <a:lvl1pPr>
              <a:defRPr sz="50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7" y="11805124"/>
            <a:ext cx="8383727" cy="3858815"/>
          </a:xfrm>
        </p:spPr>
        <p:txBody>
          <a:bodyPr/>
          <a:lstStyle>
            <a:lvl1pPr marL="0" indent="0">
              <a:buNone/>
              <a:defRPr sz="2031">
                <a:solidFill>
                  <a:schemeClr val="tx1"/>
                </a:solidFill>
              </a:defRPr>
            </a:lvl1pPr>
            <a:lvl2pPr marL="386865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2pPr>
            <a:lvl3pPr marL="773729" indent="0">
              <a:buNone/>
              <a:defRPr sz="1522">
                <a:solidFill>
                  <a:schemeClr val="tx1">
                    <a:tint val="75000"/>
                  </a:schemeClr>
                </a:solidFill>
              </a:defRPr>
            </a:lvl3pPr>
            <a:lvl4pPr marL="1160594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4pPr>
            <a:lvl5pPr marL="1547458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5pPr>
            <a:lvl6pPr marL="1934323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6pPr>
            <a:lvl7pPr marL="2321188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7pPr>
            <a:lvl8pPr marL="2708052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8pPr>
            <a:lvl9pPr marL="3094917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0225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9" y="4695914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2" y="4695914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2173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5" y="939187"/>
            <a:ext cx="8383727" cy="34096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6"/>
            <a:ext cx="4112126" cy="2119285"/>
          </a:xfrm>
        </p:spPr>
        <p:txBody>
          <a:bodyPr anchor="b"/>
          <a:lstStyle>
            <a:lvl1pPr marL="0" indent="0">
              <a:buNone/>
              <a:defRPr sz="2031" b="1"/>
            </a:lvl1pPr>
            <a:lvl2pPr marL="386865" indent="0">
              <a:buNone/>
              <a:defRPr sz="1692" b="1"/>
            </a:lvl2pPr>
            <a:lvl3pPr marL="773729" indent="0">
              <a:buNone/>
              <a:defRPr sz="1522" b="1"/>
            </a:lvl3pPr>
            <a:lvl4pPr marL="1160594" indent="0">
              <a:buNone/>
              <a:defRPr sz="1354" b="1"/>
            </a:lvl4pPr>
            <a:lvl5pPr marL="1547458" indent="0">
              <a:buNone/>
              <a:defRPr sz="1354" b="1"/>
            </a:lvl5pPr>
            <a:lvl6pPr marL="1934323" indent="0">
              <a:buNone/>
              <a:defRPr sz="1354" b="1"/>
            </a:lvl6pPr>
            <a:lvl7pPr marL="2321188" indent="0">
              <a:buNone/>
              <a:defRPr sz="1354" b="1"/>
            </a:lvl7pPr>
            <a:lvl8pPr marL="2708052" indent="0">
              <a:buNone/>
              <a:defRPr sz="1354" b="1"/>
            </a:lvl8pPr>
            <a:lvl9pPr marL="3094917" indent="0">
              <a:buNone/>
              <a:defRPr sz="135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1"/>
            <a:ext cx="4112126" cy="9477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5" y="4324326"/>
            <a:ext cx="4132377" cy="2119285"/>
          </a:xfrm>
        </p:spPr>
        <p:txBody>
          <a:bodyPr anchor="b"/>
          <a:lstStyle>
            <a:lvl1pPr marL="0" indent="0">
              <a:buNone/>
              <a:defRPr sz="2031" b="1"/>
            </a:lvl1pPr>
            <a:lvl2pPr marL="386865" indent="0">
              <a:buNone/>
              <a:defRPr sz="1692" b="1"/>
            </a:lvl2pPr>
            <a:lvl3pPr marL="773729" indent="0">
              <a:buNone/>
              <a:defRPr sz="1522" b="1"/>
            </a:lvl3pPr>
            <a:lvl4pPr marL="1160594" indent="0">
              <a:buNone/>
              <a:defRPr sz="1354" b="1"/>
            </a:lvl4pPr>
            <a:lvl5pPr marL="1547458" indent="0">
              <a:buNone/>
              <a:defRPr sz="1354" b="1"/>
            </a:lvl5pPr>
            <a:lvl6pPr marL="1934323" indent="0">
              <a:buNone/>
              <a:defRPr sz="1354" b="1"/>
            </a:lvl6pPr>
            <a:lvl7pPr marL="2321188" indent="0">
              <a:buNone/>
              <a:defRPr sz="1354" b="1"/>
            </a:lvl7pPr>
            <a:lvl8pPr marL="2708052" indent="0">
              <a:buNone/>
              <a:defRPr sz="1354" b="1"/>
            </a:lvl8pPr>
            <a:lvl9pPr marL="3094917" indent="0">
              <a:buNone/>
              <a:defRPr sz="135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5" y="6443611"/>
            <a:ext cx="4132377" cy="9477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3258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6245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4288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3" y="1176020"/>
            <a:ext cx="3135039" cy="4116070"/>
          </a:xfrm>
        </p:spPr>
        <p:txBody>
          <a:bodyPr anchor="b"/>
          <a:lstStyle>
            <a:lvl1pPr>
              <a:defRPr sz="2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9" y="2539882"/>
            <a:ext cx="4920882" cy="12536047"/>
          </a:xfrm>
        </p:spPr>
        <p:txBody>
          <a:bodyPr/>
          <a:lstStyle>
            <a:lvl1pPr>
              <a:defRPr sz="2709"/>
            </a:lvl1pPr>
            <a:lvl2pPr>
              <a:defRPr sz="2368"/>
            </a:lvl2pPr>
            <a:lvl3pPr>
              <a:defRPr sz="2031"/>
            </a:lvl3pPr>
            <a:lvl4pPr>
              <a:defRPr sz="1692"/>
            </a:lvl4pPr>
            <a:lvl5pPr>
              <a:defRPr sz="1692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3" y="5292091"/>
            <a:ext cx="3135039" cy="9804251"/>
          </a:xfrm>
        </p:spPr>
        <p:txBody>
          <a:bodyPr/>
          <a:lstStyle>
            <a:lvl1pPr marL="0" indent="0">
              <a:buNone/>
              <a:defRPr sz="1354"/>
            </a:lvl1pPr>
            <a:lvl2pPr marL="386865" indent="0">
              <a:buNone/>
              <a:defRPr sz="1185"/>
            </a:lvl2pPr>
            <a:lvl3pPr marL="773729" indent="0">
              <a:buNone/>
              <a:defRPr sz="1016"/>
            </a:lvl3pPr>
            <a:lvl4pPr marL="1160594" indent="0">
              <a:buNone/>
              <a:defRPr sz="846"/>
            </a:lvl4pPr>
            <a:lvl5pPr marL="1547458" indent="0">
              <a:buNone/>
              <a:defRPr sz="846"/>
            </a:lvl5pPr>
            <a:lvl6pPr marL="1934323" indent="0">
              <a:buNone/>
              <a:defRPr sz="846"/>
            </a:lvl6pPr>
            <a:lvl7pPr marL="2321188" indent="0">
              <a:buNone/>
              <a:defRPr sz="846"/>
            </a:lvl7pPr>
            <a:lvl8pPr marL="2708052" indent="0">
              <a:buNone/>
              <a:defRPr sz="846"/>
            </a:lvl8pPr>
            <a:lvl9pPr marL="3094917" indent="0">
              <a:buNone/>
              <a:defRPr sz="84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321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321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3" y="1176020"/>
            <a:ext cx="3135039" cy="4116070"/>
          </a:xfrm>
        </p:spPr>
        <p:txBody>
          <a:bodyPr anchor="b"/>
          <a:lstStyle>
            <a:lvl1pPr>
              <a:defRPr sz="2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9" y="2539882"/>
            <a:ext cx="4920882" cy="12536047"/>
          </a:xfrm>
        </p:spPr>
        <p:txBody>
          <a:bodyPr rtlCol="0">
            <a:normAutofit/>
          </a:bodyPr>
          <a:lstStyle>
            <a:lvl1pPr marL="0" indent="0">
              <a:buNone/>
              <a:defRPr sz="2709"/>
            </a:lvl1pPr>
            <a:lvl2pPr marL="386865" indent="0">
              <a:buNone/>
              <a:defRPr sz="2368"/>
            </a:lvl2pPr>
            <a:lvl3pPr marL="773729" indent="0">
              <a:buNone/>
              <a:defRPr sz="2031"/>
            </a:lvl3pPr>
            <a:lvl4pPr marL="1160594" indent="0">
              <a:buNone/>
              <a:defRPr sz="1692"/>
            </a:lvl4pPr>
            <a:lvl5pPr marL="1547458" indent="0">
              <a:buNone/>
              <a:defRPr sz="1692"/>
            </a:lvl5pPr>
            <a:lvl6pPr marL="1934323" indent="0">
              <a:buNone/>
              <a:defRPr sz="1692"/>
            </a:lvl6pPr>
            <a:lvl7pPr marL="2321188" indent="0">
              <a:buNone/>
              <a:defRPr sz="1692"/>
            </a:lvl7pPr>
            <a:lvl8pPr marL="2708052" indent="0">
              <a:buNone/>
              <a:defRPr sz="1692"/>
            </a:lvl8pPr>
            <a:lvl9pPr marL="3094917" indent="0">
              <a:buNone/>
              <a:defRPr sz="1692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3" y="5292091"/>
            <a:ext cx="3135039" cy="9804251"/>
          </a:xfrm>
        </p:spPr>
        <p:txBody>
          <a:bodyPr/>
          <a:lstStyle>
            <a:lvl1pPr marL="0" indent="0">
              <a:buNone/>
              <a:defRPr sz="1354"/>
            </a:lvl1pPr>
            <a:lvl2pPr marL="386865" indent="0">
              <a:buNone/>
              <a:defRPr sz="1185"/>
            </a:lvl2pPr>
            <a:lvl3pPr marL="773729" indent="0">
              <a:buNone/>
              <a:defRPr sz="1016"/>
            </a:lvl3pPr>
            <a:lvl4pPr marL="1160594" indent="0">
              <a:buNone/>
              <a:defRPr sz="846"/>
            </a:lvl4pPr>
            <a:lvl5pPr marL="1547458" indent="0">
              <a:buNone/>
              <a:defRPr sz="846"/>
            </a:lvl5pPr>
            <a:lvl6pPr marL="1934323" indent="0">
              <a:buNone/>
              <a:defRPr sz="846"/>
            </a:lvl6pPr>
            <a:lvl7pPr marL="2321188" indent="0">
              <a:buNone/>
              <a:defRPr sz="846"/>
            </a:lvl7pPr>
            <a:lvl8pPr marL="2708052" indent="0">
              <a:buNone/>
              <a:defRPr sz="846"/>
            </a:lvl8pPr>
            <a:lvl9pPr marL="3094917" indent="0">
              <a:buNone/>
              <a:defRPr sz="84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6183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17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4"/>
            <a:ext cx="2095931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4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655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7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7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2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9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1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2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1"/>
            <a:ext cx="8383587" cy="340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6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4"/>
            <a:ext cx="2187575" cy="939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71215" eaLnBrk="1" fontAlgn="auto" hangingPunct="1">
              <a:spcBef>
                <a:spcPts val="0"/>
              </a:spcBef>
              <a:spcAft>
                <a:spcPts val="0"/>
              </a:spcAft>
              <a:defRPr sz="101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1" y="16349664"/>
            <a:ext cx="3281363" cy="939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71215" eaLnBrk="1" fontAlgn="auto" hangingPunct="1">
              <a:spcBef>
                <a:spcPts val="0"/>
              </a:spcBef>
              <a:spcAft>
                <a:spcPts val="0"/>
              </a:spcAft>
              <a:defRPr sz="101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1" y="16349664"/>
            <a:ext cx="2187575" cy="9397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55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524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7733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6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33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anose="020F0302020204030204" pitchFamily="34" charset="0"/>
        </a:defRPr>
      </a:lvl2pPr>
      <a:lvl3pPr algn="l" defTabSz="7733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anose="020F0302020204030204" pitchFamily="34" charset="0"/>
        </a:defRPr>
      </a:lvl3pPr>
      <a:lvl4pPr algn="l" defTabSz="7733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anose="020F0302020204030204" pitchFamily="34" charset="0"/>
        </a:defRPr>
      </a:lvl4pPr>
      <a:lvl5pPr algn="l" defTabSz="7733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anose="020F0302020204030204" pitchFamily="34" charset="0"/>
        </a:defRPr>
      </a:lvl5pPr>
      <a:lvl6pPr marL="363937" algn="l" defTabSz="773365" rtl="0" fontAlgn="base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anose="020F0302020204030204" pitchFamily="34" charset="0"/>
        </a:defRPr>
      </a:lvl6pPr>
      <a:lvl7pPr marL="727873" algn="l" defTabSz="773365" rtl="0" fontAlgn="base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anose="020F0302020204030204" pitchFamily="34" charset="0"/>
        </a:defRPr>
      </a:lvl7pPr>
      <a:lvl8pPr marL="1091810" algn="l" defTabSz="773365" rtl="0" fontAlgn="base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anose="020F0302020204030204" pitchFamily="34" charset="0"/>
        </a:defRPr>
      </a:lvl8pPr>
      <a:lvl9pPr marL="1455746" algn="l" defTabSz="773365" rtl="0" fontAlgn="base">
        <a:lnSpc>
          <a:spcPct val="90000"/>
        </a:lnSpc>
        <a:spcBef>
          <a:spcPct val="0"/>
        </a:spcBef>
        <a:spcAft>
          <a:spcPct val="0"/>
        </a:spcAft>
        <a:defRPr sz="366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93342" indent="-193342" algn="l" defTabSz="773365" rtl="0" eaLnBrk="0" fontAlgn="base" hangingPunct="0">
        <a:lnSpc>
          <a:spcPct val="90000"/>
        </a:lnSpc>
        <a:spcBef>
          <a:spcPts val="846"/>
        </a:spcBef>
        <a:spcAft>
          <a:spcPct val="0"/>
        </a:spcAft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1pPr>
      <a:lvl2pPr marL="580024" indent="-193342" algn="l" defTabSz="773365" rtl="0" eaLnBrk="0" fontAlgn="base" hangingPunct="0">
        <a:lnSpc>
          <a:spcPct val="90000"/>
        </a:lnSpc>
        <a:spcBef>
          <a:spcPts val="428"/>
        </a:spcBef>
        <a:spcAft>
          <a:spcPct val="0"/>
        </a:spcAft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2pPr>
      <a:lvl3pPr marL="966706" indent="-193342" algn="l" defTabSz="773365" rtl="0" eaLnBrk="0" fontAlgn="base" hangingPunct="0">
        <a:lnSpc>
          <a:spcPct val="90000"/>
        </a:lnSpc>
        <a:spcBef>
          <a:spcPts val="428"/>
        </a:spcBef>
        <a:spcAft>
          <a:spcPct val="0"/>
        </a:spcAft>
        <a:buFont typeface="Arial" panose="020B0604020202020204" pitchFamily="34" charset="0"/>
        <a:buChar char="•"/>
        <a:defRPr sz="1671" kern="1200">
          <a:solidFill>
            <a:schemeClr val="tx1"/>
          </a:solidFill>
          <a:latin typeface="+mn-lt"/>
          <a:ea typeface="+mn-ea"/>
          <a:cs typeface="+mn-cs"/>
        </a:defRPr>
      </a:lvl3pPr>
      <a:lvl4pPr marL="1353390" indent="-193342" algn="l" defTabSz="773365" rtl="0" eaLnBrk="0" fontAlgn="base" hangingPunct="0">
        <a:lnSpc>
          <a:spcPct val="90000"/>
        </a:lnSpc>
        <a:spcBef>
          <a:spcPts val="428"/>
        </a:spcBef>
        <a:spcAft>
          <a:spcPct val="0"/>
        </a:spcAft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740073" indent="-193342" algn="l" defTabSz="773365" rtl="0" eaLnBrk="0" fontAlgn="base" hangingPunct="0">
        <a:lnSpc>
          <a:spcPct val="90000"/>
        </a:lnSpc>
        <a:spcBef>
          <a:spcPts val="428"/>
        </a:spcBef>
        <a:spcAft>
          <a:spcPct val="0"/>
        </a:spcAft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127756" indent="-193433" algn="l" defTabSz="773729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6pPr>
      <a:lvl7pPr marL="2514619" indent="-193433" algn="l" defTabSz="773729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7pPr>
      <a:lvl8pPr marL="2901484" indent="-193433" algn="l" defTabSz="773729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8pPr>
      <a:lvl9pPr marL="3288350" indent="-193433" algn="l" defTabSz="773729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3729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1pPr>
      <a:lvl2pPr marL="386865" algn="l" defTabSz="773729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2pPr>
      <a:lvl3pPr marL="773729" algn="l" defTabSz="773729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3pPr>
      <a:lvl4pPr marL="1160594" algn="l" defTabSz="773729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4pPr>
      <a:lvl5pPr marL="1547458" algn="l" defTabSz="773729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5pPr>
      <a:lvl6pPr marL="1934323" algn="l" defTabSz="773729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6pPr>
      <a:lvl7pPr marL="2321188" algn="l" defTabSz="773729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7pPr>
      <a:lvl8pPr marL="2708052" algn="l" defTabSz="773729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8pPr>
      <a:lvl9pPr marL="3094917" algn="l" defTabSz="773729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jpeg"/><Relationship Id="rId55" Type="http://schemas.openxmlformats.org/officeDocument/2006/relationships/image" Target="../media/image5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tangle 451">
            <a:extLst>
              <a:ext uri="{FF2B5EF4-FFF2-40B4-BE49-F238E27FC236}">
                <a16:creationId xmlns:a16="http://schemas.microsoft.com/office/drawing/2014/main" id="{1C5A9660-5F4B-495C-93CF-3BE395FADC25}"/>
              </a:ext>
            </a:extLst>
          </p:cNvPr>
          <p:cNvSpPr/>
          <p:nvPr/>
        </p:nvSpPr>
        <p:spPr>
          <a:xfrm>
            <a:off x="64533" y="57150"/>
            <a:ext cx="9624943" cy="17583150"/>
          </a:xfrm>
          <a:prstGeom prst="rect">
            <a:avLst/>
          </a:prstGeom>
          <a:solidFill>
            <a:schemeClr val="bg1"/>
          </a:solidFill>
          <a:ln w="165100">
            <a:solidFill>
              <a:srgbClr val="AA9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90C885A6-3718-47F9-9EA8-DDE28E266B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68" t="24919" r="17073" b="20688"/>
          <a:stretch/>
        </p:blipFill>
        <p:spPr>
          <a:xfrm>
            <a:off x="6632613" y="11666289"/>
            <a:ext cx="408905" cy="34451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8CFF20E-313A-42DD-961A-D361369AD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810" y="9911418"/>
            <a:ext cx="461125" cy="461125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4467477C-A442-4631-AB2B-BF52D88B4DCE}"/>
              </a:ext>
            </a:extLst>
          </p:cNvPr>
          <p:cNvSpPr/>
          <p:nvPr/>
        </p:nvSpPr>
        <p:spPr>
          <a:xfrm rot="16200000">
            <a:off x="786607" y="13177996"/>
            <a:ext cx="2779712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559AAA-F3A3-487D-9C22-60F8CE552ACE}"/>
              </a:ext>
            </a:extLst>
          </p:cNvPr>
          <p:cNvSpPr/>
          <p:nvPr/>
        </p:nvSpPr>
        <p:spPr>
          <a:xfrm>
            <a:off x="2109788" y="15052342"/>
            <a:ext cx="6443781" cy="6096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47087E5C-478E-462D-8311-D06CABC6D70A}"/>
              </a:ext>
            </a:extLst>
          </p:cNvPr>
          <p:cNvSpPr/>
          <p:nvPr/>
        </p:nvSpPr>
        <p:spPr>
          <a:xfrm rot="5400000" flipH="1">
            <a:off x="6469856" y="10971372"/>
            <a:ext cx="2887663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B6816D0-3EA9-4D64-955C-A4CA62761488}"/>
              </a:ext>
            </a:extLst>
          </p:cNvPr>
          <p:cNvSpPr/>
          <p:nvPr/>
        </p:nvSpPr>
        <p:spPr>
          <a:xfrm>
            <a:off x="2168525" y="12872403"/>
            <a:ext cx="5842000" cy="622300"/>
          </a:xfrm>
          <a:prstGeom prst="rect">
            <a:avLst/>
          </a:prstGeom>
          <a:solidFill>
            <a:srgbClr val="971B3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541C1C3-9B64-4B14-B224-F8F42585BDA0}"/>
              </a:ext>
            </a:extLst>
          </p:cNvPr>
          <p:cNvSpPr/>
          <p:nvPr/>
        </p:nvSpPr>
        <p:spPr>
          <a:xfrm>
            <a:off x="2060583" y="10653211"/>
            <a:ext cx="5842000" cy="59055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3F905D6C-4F5E-48DA-9971-6A475AA9A830}"/>
              </a:ext>
            </a:extLst>
          </p:cNvPr>
          <p:cNvSpPr/>
          <p:nvPr/>
        </p:nvSpPr>
        <p:spPr>
          <a:xfrm rot="16200000">
            <a:off x="684231" y="8808939"/>
            <a:ext cx="2739511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71EE2FF0-20C7-4CB5-976E-F8235E06F7C5}"/>
              </a:ext>
            </a:extLst>
          </p:cNvPr>
          <p:cNvSpPr/>
          <p:nvPr/>
        </p:nvSpPr>
        <p:spPr>
          <a:xfrm rot="5400000" flipH="1">
            <a:off x="6410612" y="6572903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F28B061-905B-4391-A60B-74CD18773C81}"/>
              </a:ext>
            </a:extLst>
          </p:cNvPr>
          <p:cNvSpPr/>
          <p:nvPr/>
        </p:nvSpPr>
        <p:spPr>
          <a:xfrm>
            <a:off x="1993035" y="8510350"/>
            <a:ext cx="5988820" cy="623474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44DE1F-C739-4F26-ABB5-4997AB193598}"/>
              </a:ext>
            </a:extLst>
          </p:cNvPr>
          <p:cNvSpPr/>
          <p:nvPr/>
        </p:nvSpPr>
        <p:spPr>
          <a:xfrm>
            <a:off x="2087912" y="6319820"/>
            <a:ext cx="5815900" cy="630989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8696E43A-9852-4970-BE6D-E59B0A0273D9}"/>
              </a:ext>
            </a:extLst>
          </p:cNvPr>
          <p:cNvSpPr/>
          <p:nvPr/>
        </p:nvSpPr>
        <p:spPr>
          <a:xfrm rot="16200000">
            <a:off x="743707" y="4380865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6EA550-52CB-4953-BC04-974D4295B264}"/>
              </a:ext>
            </a:extLst>
          </p:cNvPr>
          <p:cNvSpPr/>
          <p:nvPr/>
        </p:nvSpPr>
        <p:spPr>
          <a:xfrm>
            <a:off x="2174875" y="4084003"/>
            <a:ext cx="6800666" cy="6429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8263629" y="3736983"/>
            <a:ext cx="1214437" cy="125253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8383691" y="3855505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02ABAFB-F313-4F21-B70B-FA9E8F770A67}"/>
              </a:ext>
            </a:extLst>
          </p:cNvPr>
          <p:cNvSpPr/>
          <p:nvPr/>
        </p:nvSpPr>
        <p:spPr>
          <a:xfrm>
            <a:off x="1239830" y="3838254"/>
            <a:ext cx="1213247" cy="122627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FA5F061-28F1-468D-9787-8AB0C053ED65}"/>
              </a:ext>
            </a:extLst>
          </p:cNvPr>
          <p:cNvSpPr/>
          <p:nvPr/>
        </p:nvSpPr>
        <p:spPr>
          <a:xfrm>
            <a:off x="1388659" y="3964147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F17DCE10-5295-4DFE-B29C-1E8E33D3E4D2}"/>
              </a:ext>
            </a:extLst>
          </p:cNvPr>
          <p:cNvSpPr/>
          <p:nvPr/>
        </p:nvSpPr>
        <p:spPr>
          <a:xfrm>
            <a:off x="7056240" y="10304472"/>
            <a:ext cx="1214438" cy="1286163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942FF4F3-3A6E-4C8E-8A77-40E92B241C37}"/>
              </a:ext>
            </a:extLst>
          </p:cNvPr>
          <p:cNvSpPr/>
          <p:nvPr/>
        </p:nvSpPr>
        <p:spPr>
          <a:xfrm>
            <a:off x="7221274" y="10461785"/>
            <a:ext cx="896937" cy="968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5E778553-576A-42E8-8E97-31901662BC10}"/>
              </a:ext>
            </a:extLst>
          </p:cNvPr>
          <p:cNvSpPr/>
          <p:nvPr/>
        </p:nvSpPr>
        <p:spPr>
          <a:xfrm>
            <a:off x="1174788" y="12424217"/>
            <a:ext cx="1266625" cy="129591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43CD070-54EC-450B-90BD-BA75A4DEA283}"/>
              </a:ext>
            </a:extLst>
          </p:cNvPr>
          <p:cNvSpPr/>
          <p:nvPr/>
        </p:nvSpPr>
        <p:spPr>
          <a:xfrm>
            <a:off x="1330241" y="12581890"/>
            <a:ext cx="962109" cy="9903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098" name="TextBox 54">
            <a:extLst>
              <a:ext uri="{FF2B5EF4-FFF2-40B4-BE49-F238E27FC236}">
                <a16:creationId xmlns:a16="http://schemas.microsoft.com/office/drawing/2014/main" id="{645871DD-4ABE-45AE-9D0C-285221C6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027" y="10569346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099" name="TextBox 55">
            <a:extLst>
              <a:ext uri="{FF2B5EF4-FFF2-40B4-BE49-F238E27FC236}">
                <a16:creationId xmlns:a16="http://schemas.microsoft.com/office/drawing/2014/main" id="{77414327-C798-445D-86C3-4470D28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7149" y="10624643"/>
            <a:ext cx="8397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9</a:t>
            </a:r>
          </a:p>
        </p:txBody>
      </p:sp>
      <p:sp>
        <p:nvSpPr>
          <p:cNvPr id="3100" name="TextBox 60">
            <a:extLst>
              <a:ext uri="{FF2B5EF4-FFF2-40B4-BE49-F238E27FC236}">
                <a16:creationId xmlns:a16="http://schemas.microsoft.com/office/drawing/2014/main" id="{0B30E5E4-A3AF-41AE-9B36-1125596D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908" y="4046453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1" name="TextBox 61">
            <a:extLst>
              <a:ext uri="{FF2B5EF4-FFF2-40B4-BE49-F238E27FC236}">
                <a16:creationId xmlns:a16="http://schemas.microsoft.com/office/drawing/2014/main" id="{DAB121F7-819E-4F48-A192-0CAA5CF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115" y="4043793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3102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1472" y="4130733"/>
            <a:ext cx="93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3DF19CB-743B-46E7-B0F9-BA07FB0688BA}"/>
              </a:ext>
            </a:extLst>
          </p:cNvPr>
          <p:cNvSpPr/>
          <p:nvPr/>
        </p:nvSpPr>
        <p:spPr>
          <a:xfrm>
            <a:off x="2459436" y="8169623"/>
            <a:ext cx="1216025" cy="124688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7E3382F-8EBE-4696-BAC1-B5FF845A1D43}"/>
              </a:ext>
            </a:extLst>
          </p:cNvPr>
          <p:cNvSpPr/>
          <p:nvPr/>
        </p:nvSpPr>
        <p:spPr>
          <a:xfrm>
            <a:off x="2589215" y="8329606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105" name="TextBox 58">
            <a:extLst>
              <a:ext uri="{FF2B5EF4-FFF2-40B4-BE49-F238E27FC236}">
                <a16:creationId xmlns:a16="http://schemas.microsoft.com/office/drawing/2014/main" id="{AC4800D4-7BE8-4928-B6D3-17677667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7" y="8370881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6" name="TextBox 59">
            <a:extLst>
              <a:ext uri="{FF2B5EF4-FFF2-40B4-BE49-F238E27FC236}">
                <a16:creationId xmlns:a16="http://schemas.microsoft.com/office/drawing/2014/main" id="{269D97FE-53BE-4C3B-8A7D-B40D30E8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729" y="8448019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DE4746F-8993-4AE8-B3B6-0ADE93C47E84}"/>
              </a:ext>
            </a:extLst>
          </p:cNvPr>
          <p:cNvSpPr/>
          <p:nvPr/>
        </p:nvSpPr>
        <p:spPr>
          <a:xfrm>
            <a:off x="8361491" y="14744704"/>
            <a:ext cx="1128562" cy="116809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E61FE60-2721-482C-808F-4BEF79045D69}"/>
              </a:ext>
            </a:extLst>
          </p:cNvPr>
          <p:cNvSpPr/>
          <p:nvPr/>
        </p:nvSpPr>
        <p:spPr>
          <a:xfrm>
            <a:off x="8509922" y="14867297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40BAD9-13B6-4A38-AC85-6E488979F1B8}"/>
              </a:ext>
            </a:extLst>
          </p:cNvPr>
          <p:cNvCxnSpPr>
            <a:cxnSpLocks/>
          </p:cNvCxnSpPr>
          <p:nvPr/>
        </p:nvCxnSpPr>
        <p:spPr>
          <a:xfrm flipH="1" flipV="1">
            <a:off x="8278016" y="15567978"/>
            <a:ext cx="108661" cy="2246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416DBC-F43C-4A45-A7E5-F1BD68113B69}"/>
              </a:ext>
            </a:extLst>
          </p:cNvPr>
          <p:cNvCxnSpPr>
            <a:cxnSpLocks/>
          </p:cNvCxnSpPr>
          <p:nvPr/>
        </p:nvCxnSpPr>
        <p:spPr>
          <a:xfrm flipH="1">
            <a:off x="7205664" y="14895450"/>
            <a:ext cx="146976" cy="32486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</p:cNvCxnSpPr>
          <p:nvPr/>
        </p:nvCxnSpPr>
        <p:spPr>
          <a:xfrm flipH="1">
            <a:off x="4890122" y="14828728"/>
            <a:ext cx="24519" cy="35606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5096AFA-2DF8-4C98-BBCC-8BD1CB2B3BC9}"/>
              </a:ext>
            </a:extLst>
          </p:cNvPr>
          <p:cNvCxnSpPr>
            <a:cxnSpLocks/>
          </p:cNvCxnSpPr>
          <p:nvPr/>
        </p:nvCxnSpPr>
        <p:spPr>
          <a:xfrm flipH="1" flipV="1">
            <a:off x="4482471" y="15529903"/>
            <a:ext cx="19048" cy="35104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63BC623-97AF-4502-882C-2E6BC010D90D}"/>
              </a:ext>
            </a:extLst>
          </p:cNvPr>
          <p:cNvCxnSpPr>
            <a:cxnSpLocks/>
          </p:cNvCxnSpPr>
          <p:nvPr/>
        </p:nvCxnSpPr>
        <p:spPr>
          <a:xfrm>
            <a:off x="1000735" y="14052342"/>
            <a:ext cx="237207" cy="6537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EE54FC2-7681-411B-84FC-91C9DAA2D4C0}"/>
              </a:ext>
            </a:extLst>
          </p:cNvPr>
          <p:cNvCxnSpPr>
            <a:cxnSpLocks/>
          </p:cNvCxnSpPr>
          <p:nvPr/>
        </p:nvCxnSpPr>
        <p:spPr>
          <a:xfrm>
            <a:off x="918737" y="13604404"/>
            <a:ext cx="297372" cy="16172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8FA5CCA-8F08-4CE2-B9BC-093F4909C44C}"/>
              </a:ext>
            </a:extLst>
          </p:cNvPr>
          <p:cNvCxnSpPr>
            <a:cxnSpLocks/>
          </p:cNvCxnSpPr>
          <p:nvPr/>
        </p:nvCxnSpPr>
        <p:spPr>
          <a:xfrm flipH="1" flipV="1">
            <a:off x="6469041" y="13332035"/>
            <a:ext cx="21017" cy="32623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7" name="TextBox 128">
            <a:extLst>
              <a:ext uri="{FF2B5EF4-FFF2-40B4-BE49-F238E27FC236}">
                <a16:creationId xmlns:a16="http://schemas.microsoft.com/office/drawing/2014/main" id="{625660D4-FF43-4EA5-A503-C68EEF579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020" y="14294009"/>
            <a:ext cx="1004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Importance of love and unconditional love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386BB69-9C32-4AF1-B59A-9D7A259BD71F}"/>
              </a:ext>
            </a:extLst>
          </p:cNvPr>
          <p:cNvCxnSpPr>
            <a:cxnSpLocks/>
          </p:cNvCxnSpPr>
          <p:nvPr/>
        </p:nvCxnSpPr>
        <p:spPr>
          <a:xfrm flipH="1" flipV="1">
            <a:off x="3288440" y="13390631"/>
            <a:ext cx="80274" cy="16710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A8D0E5F-72EB-4AC4-B111-54C35D8B1B6A}"/>
              </a:ext>
            </a:extLst>
          </p:cNvPr>
          <p:cNvCxnSpPr>
            <a:cxnSpLocks/>
          </p:cNvCxnSpPr>
          <p:nvPr/>
        </p:nvCxnSpPr>
        <p:spPr>
          <a:xfrm>
            <a:off x="5422762" y="12712048"/>
            <a:ext cx="26699" cy="24765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2" name="TextBox 154">
            <a:extLst>
              <a:ext uri="{FF2B5EF4-FFF2-40B4-BE49-F238E27FC236}">
                <a16:creationId xmlns:a16="http://schemas.microsoft.com/office/drawing/2014/main" id="{C7C3E980-EAC6-414D-96E8-1A30F74E3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7209" y="15832781"/>
            <a:ext cx="703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Transition drop down day</a:t>
            </a:r>
          </a:p>
        </p:txBody>
      </p:sp>
      <p:sp>
        <p:nvSpPr>
          <p:cNvPr id="3144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252" y="15850727"/>
            <a:ext cx="875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Why do we need a community?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5EDA4A2-91EB-4D56-806F-8A09A8C073C9}"/>
              </a:ext>
            </a:extLst>
          </p:cNvPr>
          <p:cNvCxnSpPr>
            <a:cxnSpLocks/>
          </p:cNvCxnSpPr>
          <p:nvPr/>
        </p:nvCxnSpPr>
        <p:spPr>
          <a:xfrm>
            <a:off x="6049549" y="12540350"/>
            <a:ext cx="6970" cy="4302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6" name="TextBox 162">
            <a:extLst>
              <a:ext uri="{FF2B5EF4-FFF2-40B4-BE49-F238E27FC236}">
                <a16:creationId xmlns:a16="http://schemas.microsoft.com/office/drawing/2014/main" id="{27465882-D2B7-499F-9EDD-D7804D901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087" y="15885553"/>
            <a:ext cx="793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What is a Community?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4D26A18-34D7-4415-B157-632DC5326F5A}"/>
              </a:ext>
            </a:extLst>
          </p:cNvPr>
          <p:cNvCxnSpPr>
            <a:cxnSpLocks/>
          </p:cNvCxnSpPr>
          <p:nvPr/>
        </p:nvCxnSpPr>
        <p:spPr>
          <a:xfrm flipH="1">
            <a:off x="4630225" y="10380141"/>
            <a:ext cx="23186" cy="3784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E913B8E8-76ED-4DC7-BF28-128A97C96EFA}"/>
              </a:ext>
            </a:extLst>
          </p:cNvPr>
          <p:cNvCxnSpPr>
            <a:cxnSpLocks/>
          </p:cNvCxnSpPr>
          <p:nvPr/>
        </p:nvCxnSpPr>
        <p:spPr>
          <a:xfrm>
            <a:off x="4009316" y="10556396"/>
            <a:ext cx="17869" cy="26160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2790CCC-DE1B-410F-99FB-5FC0163212A4}"/>
              </a:ext>
            </a:extLst>
          </p:cNvPr>
          <p:cNvCxnSpPr>
            <a:cxnSpLocks/>
          </p:cNvCxnSpPr>
          <p:nvPr/>
        </p:nvCxnSpPr>
        <p:spPr>
          <a:xfrm>
            <a:off x="4881237" y="8252976"/>
            <a:ext cx="32241" cy="33149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E20AA53-B2DA-4332-9366-F10DB54589B3}"/>
              </a:ext>
            </a:extLst>
          </p:cNvPr>
          <p:cNvCxnSpPr>
            <a:cxnSpLocks/>
          </p:cNvCxnSpPr>
          <p:nvPr/>
        </p:nvCxnSpPr>
        <p:spPr>
          <a:xfrm flipH="1" flipV="1">
            <a:off x="3758586" y="15588996"/>
            <a:ext cx="68901" cy="26411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8" name="TextBox 198">
            <a:extLst>
              <a:ext uri="{FF2B5EF4-FFF2-40B4-BE49-F238E27FC236}">
                <a16:creationId xmlns:a16="http://schemas.microsoft.com/office/drawing/2014/main" id="{8D9760FA-13DE-44BE-A61B-67C92FA45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94" y="5901431"/>
            <a:ext cx="10259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Family planning</a:t>
            </a:r>
          </a:p>
        </p:txBody>
      </p:sp>
      <p:sp>
        <p:nvSpPr>
          <p:cNvPr id="3180" name="TextBox 204">
            <a:extLst>
              <a:ext uri="{FF2B5EF4-FFF2-40B4-BE49-F238E27FC236}">
                <a16:creationId xmlns:a16="http://schemas.microsoft.com/office/drawing/2014/main" id="{F82F2827-7860-4CAF-93CC-663418C10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788" y="7074190"/>
            <a:ext cx="7031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The role of men and women in the family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BECB4E05-AF21-4266-925C-DEA73B373795}"/>
              </a:ext>
            </a:extLst>
          </p:cNvPr>
          <p:cNvCxnSpPr>
            <a:cxnSpLocks/>
          </p:cNvCxnSpPr>
          <p:nvPr/>
        </p:nvCxnSpPr>
        <p:spPr>
          <a:xfrm>
            <a:off x="5714204" y="8414974"/>
            <a:ext cx="34927" cy="22786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0" name="TextBox 259">
            <a:extLst>
              <a:ext uri="{FF2B5EF4-FFF2-40B4-BE49-F238E27FC236}">
                <a16:creationId xmlns:a16="http://schemas.microsoft.com/office/drawing/2014/main" id="{CB26DC11-3958-4EEC-9904-CF989B02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581" y="3373229"/>
            <a:ext cx="821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Withdrawing consent at any time </a:t>
            </a:r>
          </a:p>
        </p:txBody>
      </p:sp>
      <p:sp>
        <p:nvSpPr>
          <p:cNvPr id="3202" name="TextBox 262">
            <a:extLst>
              <a:ext uri="{FF2B5EF4-FFF2-40B4-BE49-F238E27FC236}">
                <a16:creationId xmlns:a16="http://schemas.microsoft.com/office/drawing/2014/main" id="{8816696A-15B4-4BBF-A839-78CC76B35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6" y="3428563"/>
            <a:ext cx="950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Asking for consent in a sexual relationship  </a:t>
            </a:r>
          </a:p>
        </p:txBody>
      </p:sp>
      <p:sp>
        <p:nvSpPr>
          <p:cNvPr id="3210" name="TextBox 282">
            <a:extLst>
              <a:ext uri="{FF2B5EF4-FFF2-40B4-BE49-F238E27FC236}">
                <a16:creationId xmlns:a16="http://schemas.microsoft.com/office/drawing/2014/main" id="{C20922A7-59BD-49AE-89E1-8E08E369F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949" y="2919664"/>
            <a:ext cx="633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Drugs and risky behaviour</a:t>
            </a:r>
          </a:p>
        </p:txBody>
      </p:sp>
      <p:sp>
        <p:nvSpPr>
          <p:cNvPr id="3222" name="TextBox 327">
            <a:extLst>
              <a:ext uri="{FF2B5EF4-FFF2-40B4-BE49-F238E27FC236}">
                <a16:creationId xmlns:a16="http://schemas.microsoft.com/office/drawing/2014/main" id="{DF5A448A-7284-468E-B26A-9E8093BDC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759" y="4869861"/>
            <a:ext cx="8242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Digital footprint. </a:t>
            </a:r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5E290C43-61F1-4F0F-9095-F00C1147F456}"/>
              </a:ext>
            </a:extLst>
          </p:cNvPr>
          <p:cNvCxnSpPr>
            <a:cxnSpLocks/>
          </p:cNvCxnSpPr>
          <p:nvPr/>
        </p:nvCxnSpPr>
        <p:spPr>
          <a:xfrm>
            <a:off x="4922139" y="3771201"/>
            <a:ext cx="98637" cy="35575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CB355476-5027-4C63-A05C-D5C005F608B4}"/>
              </a:ext>
            </a:extLst>
          </p:cNvPr>
          <p:cNvCxnSpPr>
            <a:cxnSpLocks/>
            <a:stCxn id="405" idx="1"/>
          </p:cNvCxnSpPr>
          <p:nvPr/>
        </p:nvCxnSpPr>
        <p:spPr>
          <a:xfrm>
            <a:off x="6486650" y="3391337"/>
            <a:ext cx="133436" cy="76056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7" name="TextBox 349">
            <a:extLst>
              <a:ext uri="{FF2B5EF4-FFF2-40B4-BE49-F238E27FC236}">
                <a16:creationId xmlns:a16="http://schemas.microsoft.com/office/drawing/2014/main" id="{FA2ACCBC-3331-45C7-AA5A-501DDF33F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7" y="11241185"/>
            <a:ext cx="1079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Sanctity of life – abortion and the law </a:t>
            </a:r>
          </a:p>
        </p:txBody>
      </p:sp>
      <p:sp>
        <p:nvSpPr>
          <p:cNvPr id="3242" name="TextBox 355">
            <a:extLst>
              <a:ext uri="{FF2B5EF4-FFF2-40B4-BE49-F238E27FC236}">
                <a16:creationId xmlns:a16="http://schemas.microsoft.com/office/drawing/2014/main" id="{232FB057-EFA3-436A-ADA1-7534E8207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884" y="11425587"/>
            <a:ext cx="671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Purpose of marriage in Judaism  </a:t>
            </a:r>
          </a:p>
        </p:txBody>
      </p:sp>
      <p:sp>
        <p:nvSpPr>
          <p:cNvPr id="3266" name="TextBox 53">
            <a:extLst>
              <a:ext uri="{FF2B5EF4-FFF2-40B4-BE49-F238E27FC236}">
                <a16:creationId xmlns:a16="http://schemas.microsoft.com/office/drawing/2014/main" id="{F5FA6051-E3D6-45D9-8D50-B0960C3D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484" y="15032397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3267" name="TextBox 52">
            <a:extLst>
              <a:ext uri="{FF2B5EF4-FFF2-40B4-BE49-F238E27FC236}">
                <a16:creationId xmlns:a16="http://schemas.microsoft.com/office/drawing/2014/main" id="{604A2FB1-A4ED-4621-9354-727A6D7F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222" y="14905397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1845BA38-56B9-4368-BC6D-2FB6445130DA}"/>
              </a:ext>
            </a:extLst>
          </p:cNvPr>
          <p:cNvCxnSpPr>
            <a:cxnSpLocks/>
          </p:cNvCxnSpPr>
          <p:nvPr/>
        </p:nvCxnSpPr>
        <p:spPr>
          <a:xfrm flipH="1" flipV="1">
            <a:off x="7173690" y="15548163"/>
            <a:ext cx="87204" cy="34758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C4D6341A-A29D-4154-A254-EE72164F72C2}"/>
              </a:ext>
            </a:extLst>
          </p:cNvPr>
          <p:cNvCxnSpPr>
            <a:cxnSpLocks/>
          </p:cNvCxnSpPr>
          <p:nvPr/>
        </p:nvCxnSpPr>
        <p:spPr>
          <a:xfrm flipH="1">
            <a:off x="8037305" y="14878263"/>
            <a:ext cx="137164" cy="24050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>
            <a:off x="6887838" y="14981074"/>
            <a:ext cx="88900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283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211" y="15174833"/>
            <a:ext cx="12793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RELATIONSHIPS</a:t>
            </a:r>
          </a:p>
        </p:txBody>
      </p:sp>
      <p:sp>
        <p:nvSpPr>
          <p:cNvPr id="3290" name="TextBox 52">
            <a:extLst>
              <a:ext uri="{FF2B5EF4-FFF2-40B4-BE49-F238E27FC236}">
                <a16:creationId xmlns:a16="http://schemas.microsoft.com/office/drawing/2014/main" id="{790D0602-8B66-4037-99DC-036035F11A1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03061" y="13946062"/>
            <a:ext cx="1495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PUBERTY  </a:t>
            </a:r>
          </a:p>
        </p:txBody>
      </p: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A9CA0CBA-F895-4C72-A9A5-902A243A778F}"/>
              </a:ext>
            </a:extLst>
          </p:cNvPr>
          <p:cNvCxnSpPr>
            <a:cxnSpLocks/>
          </p:cNvCxnSpPr>
          <p:nvPr/>
        </p:nvCxnSpPr>
        <p:spPr>
          <a:xfrm>
            <a:off x="4531464" y="14800242"/>
            <a:ext cx="21970" cy="34277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1" name="TextBox 53">
            <a:extLst>
              <a:ext uri="{FF2B5EF4-FFF2-40B4-BE49-F238E27FC236}">
                <a16:creationId xmlns:a16="http://schemas.microsoft.com/office/drawing/2014/main" id="{D405DA0C-719A-4CD8-81D6-79539FEB9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561" y="12771206"/>
            <a:ext cx="1003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+mn-lt"/>
              </a:rPr>
              <a:t>8</a:t>
            </a:r>
          </a:p>
        </p:txBody>
      </p:sp>
      <p:sp>
        <p:nvSpPr>
          <p:cNvPr id="3302" name="TextBox 52">
            <a:extLst>
              <a:ext uri="{FF2B5EF4-FFF2-40B4-BE49-F238E27FC236}">
                <a16:creationId xmlns:a16="http://schemas.microsoft.com/office/drawing/2014/main" id="{88682A17-3173-40AE-B737-BB989FD0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373" y="12703426"/>
            <a:ext cx="841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latin typeface="+mn-lt"/>
              </a:rPr>
              <a:t>YEAR</a:t>
            </a:r>
          </a:p>
        </p:txBody>
      </p: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3B17619C-FD61-46D7-A36C-7FA04D9F45B0}"/>
              </a:ext>
            </a:extLst>
          </p:cNvPr>
          <p:cNvCxnSpPr>
            <a:cxnSpLocks/>
          </p:cNvCxnSpPr>
          <p:nvPr/>
        </p:nvCxnSpPr>
        <p:spPr>
          <a:xfrm>
            <a:off x="3808103" y="14945137"/>
            <a:ext cx="47625" cy="2603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11AC840B-B203-4597-AE2D-F1385968D931}"/>
              </a:ext>
            </a:extLst>
          </p:cNvPr>
          <p:cNvCxnSpPr>
            <a:cxnSpLocks/>
          </p:cNvCxnSpPr>
          <p:nvPr/>
        </p:nvCxnSpPr>
        <p:spPr>
          <a:xfrm flipV="1">
            <a:off x="3229353" y="15573206"/>
            <a:ext cx="36677" cy="3358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D01342E9-A51F-42C8-96A1-F34C979437F3}"/>
              </a:ext>
            </a:extLst>
          </p:cNvPr>
          <p:cNvCxnSpPr>
            <a:cxnSpLocks/>
          </p:cNvCxnSpPr>
          <p:nvPr/>
        </p:nvCxnSpPr>
        <p:spPr>
          <a:xfrm flipV="1">
            <a:off x="1175899" y="14947879"/>
            <a:ext cx="179617" cy="12123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Rectangle 455">
            <a:extLst>
              <a:ext uri="{FF2B5EF4-FFF2-40B4-BE49-F238E27FC236}">
                <a16:creationId xmlns:a16="http://schemas.microsoft.com/office/drawing/2014/main" id="{48C9B3CE-1C8E-4CA7-81A1-41F367BC281B}"/>
              </a:ext>
            </a:extLst>
          </p:cNvPr>
          <p:cNvSpPr/>
          <p:nvPr/>
        </p:nvSpPr>
        <p:spPr>
          <a:xfrm rot="3495367">
            <a:off x="1393413" y="14332250"/>
            <a:ext cx="78409" cy="763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320" name="TextBox 138">
            <a:extLst>
              <a:ext uri="{FF2B5EF4-FFF2-40B4-BE49-F238E27FC236}">
                <a16:creationId xmlns:a16="http://schemas.microsoft.com/office/drawing/2014/main" id="{F96A61F2-87BF-465D-A99E-B40E3E5AA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786" y="16003936"/>
            <a:ext cx="726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What can we do to work for a better community?</a:t>
            </a:r>
          </a:p>
        </p:txBody>
      </p:sp>
      <p:sp>
        <p:nvSpPr>
          <p:cNvPr id="3328" name="TextBox 147">
            <a:extLst>
              <a:ext uri="{FF2B5EF4-FFF2-40B4-BE49-F238E27FC236}">
                <a16:creationId xmlns:a16="http://schemas.microsoft.com/office/drawing/2014/main" id="{EA9B30A6-790C-40AE-A541-3E8D293C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35" y="14925133"/>
            <a:ext cx="721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Managing relationships online</a:t>
            </a:r>
          </a:p>
        </p:txBody>
      </p:sp>
      <p:sp>
        <p:nvSpPr>
          <p:cNvPr id="3330" name="TextBox 1">
            <a:extLst>
              <a:ext uri="{FF2B5EF4-FFF2-40B4-BE49-F238E27FC236}">
                <a16:creationId xmlns:a16="http://schemas.microsoft.com/office/drawing/2014/main" id="{6623AFA9-CEE6-4093-B3B7-670B9D63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166076"/>
            <a:ext cx="4400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4000" b="1" dirty="0"/>
              <a:t>RSE</a:t>
            </a:r>
          </a:p>
          <a:p>
            <a:r>
              <a:rPr lang="en-GB" altLang="en-US" sz="3200" b="1" dirty="0"/>
              <a:t>Learning Journey</a:t>
            </a:r>
          </a:p>
        </p:txBody>
      </p: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4304AA5C-8707-4B45-829B-09F002A7A0F5}"/>
              </a:ext>
            </a:extLst>
          </p:cNvPr>
          <p:cNvCxnSpPr>
            <a:cxnSpLocks/>
          </p:cNvCxnSpPr>
          <p:nvPr/>
        </p:nvCxnSpPr>
        <p:spPr>
          <a:xfrm flipH="1" flipV="1">
            <a:off x="2528965" y="13359765"/>
            <a:ext cx="47625" cy="2698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Rectangle 37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5238866" y="12771597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C1511F03-B4E6-4C06-9FB4-A9CCE0151FEE}"/>
              </a:ext>
            </a:extLst>
          </p:cNvPr>
          <p:cNvSpPr/>
          <p:nvPr/>
        </p:nvSpPr>
        <p:spPr>
          <a:xfrm>
            <a:off x="7944278" y="12843252"/>
            <a:ext cx="79692" cy="689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597ED88B-6424-45E9-BCFB-751744FB27F6}"/>
              </a:ext>
            </a:extLst>
          </p:cNvPr>
          <p:cNvCxnSpPr>
            <a:cxnSpLocks/>
          </p:cNvCxnSpPr>
          <p:nvPr/>
        </p:nvCxnSpPr>
        <p:spPr>
          <a:xfrm flipV="1">
            <a:off x="3838654" y="11187435"/>
            <a:ext cx="45665" cy="23158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E0297D50-2202-4E62-8AEF-CAA2D629B5B0}"/>
              </a:ext>
            </a:extLst>
          </p:cNvPr>
          <p:cNvCxnSpPr>
            <a:cxnSpLocks/>
          </p:cNvCxnSpPr>
          <p:nvPr/>
        </p:nvCxnSpPr>
        <p:spPr>
          <a:xfrm>
            <a:off x="3410392" y="10500438"/>
            <a:ext cx="7558" cy="2250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Rectangle 450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>
            <a:off x="3156744" y="10522354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8B91607D-8328-4B93-BD1F-F1F67725CE5B}"/>
              </a:ext>
            </a:extLst>
          </p:cNvPr>
          <p:cNvCxnSpPr>
            <a:cxnSpLocks/>
          </p:cNvCxnSpPr>
          <p:nvPr/>
        </p:nvCxnSpPr>
        <p:spPr>
          <a:xfrm flipV="1">
            <a:off x="1456107" y="10961227"/>
            <a:ext cx="145132" cy="25642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B4CE569D-1E72-447A-B134-5656D74984AF}"/>
              </a:ext>
            </a:extLst>
          </p:cNvPr>
          <p:cNvCxnSpPr>
            <a:cxnSpLocks/>
          </p:cNvCxnSpPr>
          <p:nvPr/>
        </p:nvCxnSpPr>
        <p:spPr>
          <a:xfrm flipH="1" flipV="1">
            <a:off x="2496907" y="11126235"/>
            <a:ext cx="188315" cy="30833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5AC7B257-30F8-4820-A440-6997699447D7}"/>
              </a:ext>
            </a:extLst>
          </p:cNvPr>
          <p:cNvCxnSpPr>
            <a:cxnSpLocks/>
          </p:cNvCxnSpPr>
          <p:nvPr/>
        </p:nvCxnSpPr>
        <p:spPr>
          <a:xfrm flipH="1" flipV="1">
            <a:off x="1849238" y="9094082"/>
            <a:ext cx="203329" cy="20787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3" name="TextBox 52">
            <a:extLst>
              <a:ext uri="{FF2B5EF4-FFF2-40B4-BE49-F238E27FC236}">
                <a16:creationId xmlns:a16="http://schemas.microsoft.com/office/drawing/2014/main" id="{81C96B28-BF1A-4F98-81CE-81B57AFD7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763" y="8614667"/>
            <a:ext cx="469978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RELATIONSHIPS AND FAMILY LIFE IN THE 21</a:t>
            </a:r>
            <a:r>
              <a:rPr lang="en-US" altLang="en-US" sz="2000" b="1" baseline="300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ST</a:t>
            </a:r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CENTURY</a:t>
            </a: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BA225E90-A077-4AF9-8D7E-F2FC08CB2B78}"/>
              </a:ext>
            </a:extLst>
          </p:cNvPr>
          <p:cNvCxnSpPr>
            <a:cxnSpLocks/>
          </p:cNvCxnSpPr>
          <p:nvPr/>
        </p:nvCxnSpPr>
        <p:spPr>
          <a:xfrm flipH="1">
            <a:off x="8531530" y="6462564"/>
            <a:ext cx="237424" cy="24383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Rectangle 454">
            <a:extLst>
              <a:ext uri="{FF2B5EF4-FFF2-40B4-BE49-F238E27FC236}">
                <a16:creationId xmlns:a16="http://schemas.microsoft.com/office/drawing/2014/main" id="{DC8E59A6-1BBE-46FC-A3C6-16A411E5205A}"/>
              </a:ext>
            </a:extLst>
          </p:cNvPr>
          <p:cNvSpPr/>
          <p:nvPr/>
        </p:nvSpPr>
        <p:spPr>
          <a:xfrm rot="7557702">
            <a:off x="8288045" y="8133186"/>
            <a:ext cx="67974" cy="817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45" name="TextBox 52">
            <a:extLst>
              <a:ext uri="{FF2B5EF4-FFF2-40B4-BE49-F238E27FC236}">
                <a16:creationId xmlns:a16="http://schemas.microsoft.com/office/drawing/2014/main" id="{57940434-A4C1-4C29-B095-F15841719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013" y="6459753"/>
            <a:ext cx="2069454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GENDER AND LGBTQ+ </a:t>
            </a:r>
            <a:endParaRPr lang="en-US" altLang="en-US" sz="16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448" name="TextBox 256">
            <a:extLst>
              <a:ext uri="{FF2B5EF4-FFF2-40B4-BE49-F238E27FC236}">
                <a16:creationId xmlns:a16="http://schemas.microsoft.com/office/drawing/2014/main" id="{39323688-272C-49D9-9704-6716559C9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2" y="6424348"/>
            <a:ext cx="10884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Dependency and addiction to technology – does this impact relationships and welling?</a:t>
            </a:r>
          </a:p>
        </p:txBody>
      </p:sp>
      <p:sp>
        <p:nvSpPr>
          <p:cNvPr id="3449" name="TextBox 256">
            <a:extLst>
              <a:ext uri="{FF2B5EF4-FFF2-40B4-BE49-F238E27FC236}">
                <a16:creationId xmlns:a16="http://schemas.microsoft.com/office/drawing/2014/main" id="{7858CC9F-5E2C-4467-A7BE-2FB53B3F8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5079" y="5771550"/>
            <a:ext cx="551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AIDS and HIV</a:t>
            </a:r>
          </a:p>
        </p:txBody>
      </p:sp>
      <p:sp>
        <p:nvSpPr>
          <p:cNvPr id="3454" name="TextBox 272">
            <a:extLst>
              <a:ext uri="{FF2B5EF4-FFF2-40B4-BE49-F238E27FC236}">
                <a16:creationId xmlns:a16="http://schemas.microsoft.com/office/drawing/2014/main" id="{15912C4F-F491-465B-B46C-89970202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404" y="3198452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Whole school anti-bullying week</a:t>
            </a:r>
          </a:p>
        </p:txBody>
      </p:sp>
      <p:sp>
        <p:nvSpPr>
          <p:cNvPr id="3457" name="TextBox 52">
            <a:extLst>
              <a:ext uri="{FF2B5EF4-FFF2-40B4-BE49-F238E27FC236}">
                <a16:creationId xmlns:a16="http://schemas.microsoft.com/office/drawing/2014/main" id="{3193E991-FE9C-45DC-B422-0AF242D46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813" y="4252067"/>
            <a:ext cx="368162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HEALTHY RELATIONSHIPS</a:t>
            </a:r>
          </a:p>
        </p:txBody>
      </p: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8726E617-97DE-4AA3-BB1F-54F2D00F1227}"/>
              </a:ext>
            </a:extLst>
          </p:cNvPr>
          <p:cNvCxnSpPr>
            <a:cxnSpLocks/>
          </p:cNvCxnSpPr>
          <p:nvPr/>
        </p:nvCxnSpPr>
        <p:spPr>
          <a:xfrm>
            <a:off x="7863264" y="3637319"/>
            <a:ext cx="63497" cy="57862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Rectangle 462">
            <a:extLst>
              <a:ext uri="{FF2B5EF4-FFF2-40B4-BE49-F238E27FC236}">
                <a16:creationId xmlns:a16="http://schemas.microsoft.com/office/drawing/2014/main" id="{11A3F1D0-B89C-41F9-B105-4B1A33681D88}"/>
              </a:ext>
            </a:extLst>
          </p:cNvPr>
          <p:cNvSpPr/>
          <p:nvPr/>
        </p:nvSpPr>
        <p:spPr>
          <a:xfrm rot="3499895">
            <a:off x="1506902" y="10347290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5A458216-FCB6-448C-A74E-BD29AA86CBFD}"/>
              </a:ext>
            </a:extLst>
          </p:cNvPr>
          <p:cNvCxnSpPr>
            <a:cxnSpLocks/>
          </p:cNvCxnSpPr>
          <p:nvPr/>
        </p:nvCxnSpPr>
        <p:spPr>
          <a:xfrm>
            <a:off x="8120646" y="7869984"/>
            <a:ext cx="198506" cy="26387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</p:cNvCxnSpPr>
          <p:nvPr/>
        </p:nvCxnSpPr>
        <p:spPr>
          <a:xfrm>
            <a:off x="4011216" y="8375206"/>
            <a:ext cx="12899" cy="3170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36671BA1-A9E9-466D-BCF8-209D1DD51B0A}"/>
              </a:ext>
            </a:extLst>
          </p:cNvPr>
          <p:cNvCxnSpPr>
            <a:cxnSpLocks/>
          </p:cNvCxnSpPr>
          <p:nvPr/>
        </p:nvCxnSpPr>
        <p:spPr>
          <a:xfrm flipH="1">
            <a:off x="1993035" y="10477957"/>
            <a:ext cx="174195" cy="19718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E83D9327-9BCD-47B1-9F70-0ACC0813D506}"/>
              </a:ext>
            </a:extLst>
          </p:cNvPr>
          <p:cNvCxnSpPr>
            <a:cxnSpLocks/>
          </p:cNvCxnSpPr>
          <p:nvPr/>
        </p:nvCxnSpPr>
        <p:spPr>
          <a:xfrm flipH="1" flipV="1">
            <a:off x="5035509" y="9030745"/>
            <a:ext cx="67751" cy="34098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8D273E07-DD33-4ED9-904F-13512F46FBC5}"/>
              </a:ext>
            </a:extLst>
          </p:cNvPr>
          <p:cNvCxnSpPr>
            <a:cxnSpLocks/>
          </p:cNvCxnSpPr>
          <p:nvPr/>
        </p:nvCxnSpPr>
        <p:spPr>
          <a:xfrm flipH="1">
            <a:off x="1808885" y="14628326"/>
            <a:ext cx="40352" cy="26828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EC566875-C0B9-4A12-BBFB-E8ED7C535702}"/>
              </a:ext>
            </a:extLst>
          </p:cNvPr>
          <p:cNvCxnSpPr>
            <a:cxnSpLocks/>
          </p:cNvCxnSpPr>
          <p:nvPr/>
        </p:nvCxnSpPr>
        <p:spPr>
          <a:xfrm flipV="1">
            <a:off x="5522623" y="13374053"/>
            <a:ext cx="221058" cy="23035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25C1B243-5C06-4167-AF49-2510C30B439F}"/>
              </a:ext>
            </a:extLst>
          </p:cNvPr>
          <p:cNvCxnSpPr>
            <a:cxnSpLocks/>
          </p:cNvCxnSpPr>
          <p:nvPr/>
        </p:nvCxnSpPr>
        <p:spPr>
          <a:xfrm flipH="1" flipV="1">
            <a:off x="8219899" y="13341651"/>
            <a:ext cx="193131" cy="25852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FF583FCC-DD5B-4AEE-A13B-9458A33DC7DE}"/>
              </a:ext>
            </a:extLst>
          </p:cNvPr>
          <p:cNvCxnSpPr>
            <a:cxnSpLocks/>
          </p:cNvCxnSpPr>
          <p:nvPr/>
        </p:nvCxnSpPr>
        <p:spPr>
          <a:xfrm flipH="1">
            <a:off x="6577511" y="12693127"/>
            <a:ext cx="145385" cy="25726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7B48FB23-1B42-4092-89F6-97AD0A27ECFD}"/>
              </a:ext>
            </a:extLst>
          </p:cNvPr>
          <p:cNvCxnSpPr>
            <a:cxnSpLocks/>
          </p:cNvCxnSpPr>
          <p:nvPr/>
        </p:nvCxnSpPr>
        <p:spPr>
          <a:xfrm flipH="1">
            <a:off x="8880841" y="11605103"/>
            <a:ext cx="279274" cy="808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DBF6ED3C-61BD-46FB-9A1E-9B23F330FFCF}"/>
              </a:ext>
            </a:extLst>
          </p:cNvPr>
          <p:cNvCxnSpPr>
            <a:cxnSpLocks/>
          </p:cNvCxnSpPr>
          <p:nvPr/>
        </p:nvCxnSpPr>
        <p:spPr>
          <a:xfrm>
            <a:off x="2232771" y="8364961"/>
            <a:ext cx="133782" cy="23135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EC89C9C-D0BD-45D9-ABED-6436B955A1A1}"/>
              </a:ext>
            </a:extLst>
          </p:cNvPr>
          <p:cNvCxnSpPr>
            <a:cxnSpLocks/>
          </p:cNvCxnSpPr>
          <p:nvPr/>
        </p:nvCxnSpPr>
        <p:spPr>
          <a:xfrm>
            <a:off x="6002725" y="3697664"/>
            <a:ext cx="68166" cy="41053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F0839400-B9B8-4FEF-ACC2-D856BF49CB03}"/>
              </a:ext>
            </a:extLst>
          </p:cNvPr>
          <p:cNvCxnSpPr>
            <a:cxnSpLocks/>
          </p:cNvCxnSpPr>
          <p:nvPr/>
        </p:nvCxnSpPr>
        <p:spPr>
          <a:xfrm>
            <a:off x="7338036" y="3474766"/>
            <a:ext cx="203328" cy="61729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EF5DFE45-4D69-4AD7-8748-8040D4205906}"/>
              </a:ext>
            </a:extLst>
          </p:cNvPr>
          <p:cNvCxnSpPr>
            <a:cxnSpLocks/>
          </p:cNvCxnSpPr>
          <p:nvPr/>
        </p:nvCxnSpPr>
        <p:spPr>
          <a:xfrm flipV="1">
            <a:off x="2551706" y="6723396"/>
            <a:ext cx="0" cy="33864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05506A96-26F9-4462-9496-CEA48FF75A4F}"/>
              </a:ext>
            </a:extLst>
          </p:cNvPr>
          <p:cNvCxnSpPr>
            <a:cxnSpLocks/>
          </p:cNvCxnSpPr>
          <p:nvPr/>
        </p:nvCxnSpPr>
        <p:spPr>
          <a:xfrm flipV="1">
            <a:off x="1054759" y="6390542"/>
            <a:ext cx="340482" cy="21981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603170DA-4FD0-4A01-AB9A-ED2B43B5DF41}"/>
              </a:ext>
            </a:extLst>
          </p:cNvPr>
          <p:cNvCxnSpPr>
            <a:cxnSpLocks/>
          </p:cNvCxnSpPr>
          <p:nvPr/>
        </p:nvCxnSpPr>
        <p:spPr>
          <a:xfrm>
            <a:off x="734379" y="5007928"/>
            <a:ext cx="419734" cy="1428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DEACD927-DC36-4CB3-8411-D470F86ADB22}"/>
              </a:ext>
            </a:extLst>
          </p:cNvPr>
          <p:cNvCxnSpPr>
            <a:cxnSpLocks/>
          </p:cNvCxnSpPr>
          <p:nvPr/>
        </p:nvCxnSpPr>
        <p:spPr>
          <a:xfrm flipH="1" flipV="1">
            <a:off x="1521686" y="5394854"/>
            <a:ext cx="380933" cy="1157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BC0F5D7C-5BEA-4549-8D08-D917AD9E5533}"/>
              </a:ext>
            </a:extLst>
          </p:cNvPr>
          <p:cNvCxnSpPr>
            <a:cxnSpLocks/>
          </p:cNvCxnSpPr>
          <p:nvPr/>
        </p:nvCxnSpPr>
        <p:spPr>
          <a:xfrm flipV="1">
            <a:off x="5722006" y="6912108"/>
            <a:ext cx="97317" cy="27999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5C96F186-6620-40F1-952A-F9157081A7C3}"/>
              </a:ext>
            </a:extLst>
          </p:cNvPr>
          <p:cNvCxnSpPr>
            <a:cxnSpLocks/>
          </p:cNvCxnSpPr>
          <p:nvPr/>
        </p:nvCxnSpPr>
        <p:spPr>
          <a:xfrm>
            <a:off x="6520637" y="6147197"/>
            <a:ext cx="5849" cy="31138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ADCD6EF9-98FC-45D8-967B-36D11E504477}"/>
              </a:ext>
            </a:extLst>
          </p:cNvPr>
          <p:cNvCxnSpPr>
            <a:cxnSpLocks/>
          </p:cNvCxnSpPr>
          <p:nvPr/>
        </p:nvCxnSpPr>
        <p:spPr>
          <a:xfrm flipH="1">
            <a:off x="5497421" y="6059823"/>
            <a:ext cx="6082" cy="3393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E06C77AB-3DE3-4797-B37B-AEC15B3B1F98}"/>
              </a:ext>
            </a:extLst>
          </p:cNvPr>
          <p:cNvCxnSpPr>
            <a:cxnSpLocks/>
          </p:cNvCxnSpPr>
          <p:nvPr/>
        </p:nvCxnSpPr>
        <p:spPr>
          <a:xfrm flipH="1" flipV="1">
            <a:off x="6478444" y="6873686"/>
            <a:ext cx="68887" cy="3159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75F7B10-FE2F-47CD-9F6E-8382E488D6B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8151" y="14705453"/>
            <a:ext cx="266700" cy="266700"/>
          </a:xfrm>
          <a:prstGeom prst="rect">
            <a:avLst/>
          </a:prstGeom>
        </p:spPr>
      </p:pic>
      <p:sp>
        <p:nvSpPr>
          <p:cNvPr id="2054" name="AutoShape 6" descr="sketch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6" name="AutoShape 8" descr="sketch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F63BC623-97AF-4502-882C-2E6BC010D90D}"/>
              </a:ext>
            </a:extLst>
          </p:cNvPr>
          <p:cNvCxnSpPr>
            <a:cxnSpLocks/>
          </p:cNvCxnSpPr>
          <p:nvPr/>
        </p:nvCxnSpPr>
        <p:spPr>
          <a:xfrm>
            <a:off x="1059454" y="13299640"/>
            <a:ext cx="259915" cy="3110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AutoShape 14" descr="Free Abraham Baby Cliparts, Download Free Clip Art, Free Clip Ar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6" name="AutoShape 18" descr="Free Moses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8" name="AutoShape 20" descr="Free Moses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2" name="AutoShape 24" descr="Laws clipart black and white, Picture #2900932 laws clipart bla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4" name="AutoShape 26" descr="Laws clipart black and white, Picture #2900932 laws clipart bla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6" name="AutoShape 28" descr="Laws clipart black and white, Picture #2900932 laws clipart bla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8" name="AutoShape 30" descr="Book Black And White clipart - Law, White, Black, transpar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2" descr="Grace c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16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18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2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4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6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8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18" descr="Omnipotent Stock Illustrations – 46 Omnipotent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AutoShape 30" descr="Free Church Stewardship Cliparts, Download Free Clip Art,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2" name="AutoShape 44" descr="Free Miracle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2" name="AutoShape 54" descr="The New GC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6" name="AutoShape 58" descr="Why Yin Yang is one of the most important designs in the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6" name="AutoShape 68" descr="Family Clipart Black And White - 52 cli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8" name="AutoShape 70" descr="Family Clipart Black And White - 52 cli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2" name="AutoShape 74" descr="House black and white house clipart black and white clipart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4" name="AutoShape 76" descr="613 Commandments Mitzvah Rabbi Torah Ten Commandments PNG, Clipar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28" name="Picture 80" descr="Free Baby Death Cliparts, Download Free Clip Art, Free Clip Art on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672" y="11105843"/>
            <a:ext cx="615950" cy="564220"/>
          </a:xfrm>
          <a:prstGeom prst="rect">
            <a:avLst/>
          </a:prstGeom>
          <a:noFill/>
        </p:spPr>
      </p:pic>
      <p:sp>
        <p:nvSpPr>
          <p:cNvPr id="2134" name="AutoShape 86" descr="Free Rosh Hashanah Cliparts, Download Free Clip Art, Free Clip Ar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0" name="Picture 102" descr="Impact of family planning on child survival and development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9294" y="5585122"/>
            <a:ext cx="453259" cy="320486"/>
          </a:xfrm>
          <a:prstGeom prst="rect">
            <a:avLst/>
          </a:prstGeom>
          <a:noFill/>
        </p:spPr>
      </p:pic>
      <p:sp>
        <p:nvSpPr>
          <p:cNvPr id="2166" name="AutoShape 118" descr="clip art black and white | Bible Black And White clip art - vect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68" name="AutoShape 120" descr="Library of black and white jpg freeuse stock bible verses 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72" name="AutoShape 124" descr="Child reading family reading bible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84" name="AutoShape 136" descr="Black Line Icon For Ethical, Moral And Righteous Stock Vect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88" name="AutoShape 140" descr="Free Black And White Christian Art, Download Free Clip Art,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90" name="AutoShape 142" descr="Baptism clipart baptismal font, Baptism baptismal font Transpar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92" name="AutoShape 144" descr="Baptism clipart baptismal font, Baptism baptismal font Transpar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98" name="AutoShape 150" descr="Adam Creation Stock Illustrations – 296 Adam Creation Sto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04" name="AutoShape 156" descr="Christmas Black And White 600*451 transprent Png Free Downloa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4" name="TextBox 52">
            <a:extLst>
              <a:ext uri="{FF2B5EF4-FFF2-40B4-BE49-F238E27FC236}">
                <a16:creationId xmlns:a16="http://schemas.microsoft.com/office/drawing/2014/main" id="{231806C4-936E-495C-89E9-001F21D1E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0685" y="15123673"/>
            <a:ext cx="1492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TRANSITION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456AB-0DB8-41A0-A370-057EA2B013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" b="38768"/>
          <a:stretch/>
        </p:blipFill>
        <p:spPr>
          <a:xfrm>
            <a:off x="4350887" y="3196867"/>
            <a:ext cx="640103" cy="219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3B24E4-3896-4C2A-8C1C-3F174A580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4110" y="2742251"/>
            <a:ext cx="482806" cy="477173"/>
          </a:xfrm>
          <a:prstGeom prst="rect">
            <a:avLst/>
          </a:prstGeom>
        </p:spPr>
      </p:pic>
      <p:cxnSp>
        <p:nvCxnSpPr>
          <p:cNvPr id="395" name="Straight Connector 394">
            <a:extLst>
              <a:ext uri="{FF2B5EF4-FFF2-40B4-BE49-F238E27FC236}">
                <a16:creationId xmlns:a16="http://schemas.microsoft.com/office/drawing/2014/main" id="{FFEA0DBA-53B4-45BB-B31E-EF7DC327F88F}"/>
              </a:ext>
            </a:extLst>
          </p:cNvPr>
          <p:cNvCxnSpPr>
            <a:cxnSpLocks/>
          </p:cNvCxnSpPr>
          <p:nvPr/>
        </p:nvCxnSpPr>
        <p:spPr>
          <a:xfrm flipH="1" flipV="1">
            <a:off x="7949020" y="4752305"/>
            <a:ext cx="56352" cy="31633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TextBox 327">
            <a:extLst>
              <a:ext uri="{FF2B5EF4-FFF2-40B4-BE49-F238E27FC236}">
                <a16:creationId xmlns:a16="http://schemas.microsoft.com/office/drawing/2014/main" id="{DDF06AEB-2190-416D-8CCB-49D2816BE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650" y="3222060"/>
            <a:ext cx="11167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Whole school safer internet day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DF45241-7E00-4AAE-B497-B88E97DD8B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0399" y="2926344"/>
            <a:ext cx="431120" cy="4311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02916CA-762A-4FA6-8141-D8F9DCA913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0396" y="3858406"/>
            <a:ext cx="236648" cy="221193"/>
          </a:xfrm>
          <a:prstGeom prst="rect">
            <a:avLst/>
          </a:prstGeom>
        </p:spPr>
      </p:pic>
      <p:sp>
        <p:nvSpPr>
          <p:cNvPr id="412" name="TextBox 282">
            <a:extLst>
              <a:ext uri="{FF2B5EF4-FFF2-40B4-BE49-F238E27FC236}">
                <a16:creationId xmlns:a16="http://schemas.microsoft.com/office/drawing/2014/main" id="{27B4A664-BCB8-408F-A096-EE0788CF6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999" y="4854604"/>
            <a:ext cx="12471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Sharing youth produced imagery and peer pressure</a:t>
            </a:r>
          </a:p>
        </p:txBody>
      </p: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D8166482-A110-401A-AB73-905262BD9DF3}"/>
              </a:ext>
            </a:extLst>
          </p:cNvPr>
          <p:cNvCxnSpPr>
            <a:cxnSpLocks/>
          </p:cNvCxnSpPr>
          <p:nvPr/>
        </p:nvCxnSpPr>
        <p:spPr>
          <a:xfrm flipH="1" flipV="1">
            <a:off x="6869242" y="4632484"/>
            <a:ext cx="9085" cy="30209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5B4B76DD-6AFD-4B85-8A2D-B9D5539936B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2374" y="4529397"/>
            <a:ext cx="274033" cy="394608"/>
          </a:xfrm>
          <a:prstGeom prst="rect">
            <a:avLst/>
          </a:prstGeom>
        </p:spPr>
      </p:pic>
      <p:sp>
        <p:nvSpPr>
          <p:cNvPr id="425" name="TextBox 52">
            <a:extLst>
              <a:ext uri="{FF2B5EF4-FFF2-40B4-BE49-F238E27FC236}">
                <a16:creationId xmlns:a16="http://schemas.microsoft.com/office/drawing/2014/main" id="{B31EC50D-FAE0-4E36-B889-021892386333}"/>
              </a:ext>
            </a:extLst>
          </p:cNvPr>
          <p:cNvSpPr txBox="1">
            <a:spLocks noChangeArrowheads="1"/>
          </p:cNvSpPr>
          <p:nvPr/>
        </p:nvSpPr>
        <p:spPr bwMode="auto">
          <a:xfrm rot="2922469">
            <a:off x="689631" y="6062472"/>
            <a:ext cx="193611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WELLBEING </a:t>
            </a: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473BD3F5-F1AF-49C5-B2C6-ABC654904E80}"/>
              </a:ext>
            </a:extLst>
          </p:cNvPr>
          <p:cNvSpPr/>
          <p:nvPr/>
        </p:nvSpPr>
        <p:spPr>
          <a:xfrm>
            <a:off x="3063083" y="6286441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9" name="TextBox 272">
            <a:extLst>
              <a:ext uri="{FF2B5EF4-FFF2-40B4-BE49-F238E27FC236}">
                <a16:creationId xmlns:a16="http://schemas.microsoft.com/office/drawing/2014/main" id="{85EE3FB2-E345-46DE-9783-4C0FA8E36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0" y="4597716"/>
            <a:ext cx="680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Whole school Anti-Bullying Week</a:t>
            </a:r>
          </a:p>
        </p:txBody>
      </p:sp>
      <p:pic>
        <p:nvPicPr>
          <p:cNvPr id="430" name="Picture 429">
            <a:extLst>
              <a:ext uri="{FF2B5EF4-FFF2-40B4-BE49-F238E27FC236}">
                <a16:creationId xmlns:a16="http://schemas.microsoft.com/office/drawing/2014/main" id="{08FA7879-027D-4851-87AA-7121C15274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158" y="4262865"/>
            <a:ext cx="547554" cy="595522"/>
          </a:xfrm>
          <a:prstGeom prst="rect">
            <a:avLst/>
          </a:prstGeom>
        </p:spPr>
      </p:pic>
      <p:sp>
        <p:nvSpPr>
          <p:cNvPr id="432" name="TextBox 327">
            <a:extLst>
              <a:ext uri="{FF2B5EF4-FFF2-40B4-BE49-F238E27FC236}">
                <a16:creationId xmlns:a16="http://schemas.microsoft.com/office/drawing/2014/main" id="{4F44949E-E40B-46E0-907B-12A4C3356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368" y="5286767"/>
            <a:ext cx="838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Whole school safer internet day</a:t>
            </a:r>
          </a:p>
        </p:txBody>
      </p:sp>
      <p:sp>
        <p:nvSpPr>
          <p:cNvPr id="433" name="TextBox 256">
            <a:extLst>
              <a:ext uri="{FF2B5EF4-FFF2-40B4-BE49-F238E27FC236}">
                <a16:creationId xmlns:a16="http://schemas.microsoft.com/office/drawing/2014/main" id="{BD13AA54-88BD-4C9D-8613-66964B620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66" y="5741996"/>
            <a:ext cx="792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Staying safe online – the internet and mental health</a:t>
            </a:r>
          </a:p>
        </p:txBody>
      </p: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23D854E6-67F0-4419-97EB-2C1B88E2A7B2}"/>
              </a:ext>
            </a:extLst>
          </p:cNvPr>
          <p:cNvCxnSpPr>
            <a:cxnSpLocks/>
          </p:cNvCxnSpPr>
          <p:nvPr/>
        </p:nvCxnSpPr>
        <p:spPr>
          <a:xfrm flipV="1">
            <a:off x="710778" y="5660132"/>
            <a:ext cx="465138" cy="13514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D5258216-AC05-49EC-B52B-12B65CCA4A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731" y="5264637"/>
            <a:ext cx="339953" cy="40430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E486628-6F6F-41D2-8540-0BD7C9C527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8727" y="6716068"/>
            <a:ext cx="506091" cy="485360"/>
          </a:xfrm>
          <a:prstGeom prst="rect">
            <a:avLst/>
          </a:prstGeom>
        </p:spPr>
      </p:pic>
      <p:sp>
        <p:nvSpPr>
          <p:cNvPr id="437" name="TextBox 327">
            <a:extLst>
              <a:ext uri="{FF2B5EF4-FFF2-40B4-BE49-F238E27FC236}">
                <a16:creationId xmlns:a16="http://schemas.microsoft.com/office/drawing/2014/main" id="{1EA88736-FD5D-4C5A-AC9D-3F32E4A44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7015828"/>
            <a:ext cx="1116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Body image in a digital world. How can I protect myself from what I see online?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792CBFA-C770-444A-83F8-E5A4D50359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34873" y="6989596"/>
            <a:ext cx="602658" cy="733386"/>
          </a:xfrm>
          <a:prstGeom prst="rect">
            <a:avLst/>
          </a:prstGeom>
        </p:spPr>
      </p:pic>
      <p:sp>
        <p:nvSpPr>
          <p:cNvPr id="438" name="Rectangle 437">
            <a:extLst>
              <a:ext uri="{FF2B5EF4-FFF2-40B4-BE49-F238E27FC236}">
                <a16:creationId xmlns:a16="http://schemas.microsoft.com/office/drawing/2014/main" id="{3B7062DD-C0A7-4ADA-94AC-000841D77D2D}"/>
              </a:ext>
            </a:extLst>
          </p:cNvPr>
          <p:cNvSpPr/>
          <p:nvPr/>
        </p:nvSpPr>
        <p:spPr>
          <a:xfrm>
            <a:off x="5284948" y="6274752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9" name="TextBox 52">
            <a:extLst>
              <a:ext uri="{FF2B5EF4-FFF2-40B4-BE49-F238E27FC236}">
                <a16:creationId xmlns:a16="http://schemas.microsoft.com/office/drawing/2014/main" id="{A073BA98-B874-4F58-8B94-E606B4493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6410297"/>
            <a:ext cx="1861491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SEXUAL HEALTH </a:t>
            </a:r>
            <a:endParaRPr lang="en-US" altLang="en-US" sz="16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6570C870-7F6B-42B7-A2CA-950CFE2F65AE}"/>
              </a:ext>
            </a:extLst>
          </p:cNvPr>
          <p:cNvCxnSpPr>
            <a:cxnSpLocks/>
          </p:cNvCxnSpPr>
          <p:nvPr/>
        </p:nvCxnSpPr>
        <p:spPr>
          <a:xfrm>
            <a:off x="4167186" y="6085034"/>
            <a:ext cx="31506" cy="27431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5BAAACED-6AB5-42A9-A454-55CFFAA4E028}"/>
              </a:ext>
            </a:extLst>
          </p:cNvPr>
          <p:cNvCxnSpPr>
            <a:cxnSpLocks/>
          </p:cNvCxnSpPr>
          <p:nvPr/>
        </p:nvCxnSpPr>
        <p:spPr>
          <a:xfrm flipH="1">
            <a:off x="3394888" y="6832553"/>
            <a:ext cx="162209" cy="35162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767391EA-336E-4499-86C1-B9B53E038427}"/>
              </a:ext>
            </a:extLst>
          </p:cNvPr>
          <p:cNvCxnSpPr>
            <a:cxnSpLocks/>
          </p:cNvCxnSpPr>
          <p:nvPr/>
        </p:nvCxnSpPr>
        <p:spPr>
          <a:xfrm flipH="1">
            <a:off x="3498457" y="6049025"/>
            <a:ext cx="40912" cy="39006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219EE721-4BB9-4412-8D1B-411EED55B4B1}"/>
              </a:ext>
            </a:extLst>
          </p:cNvPr>
          <p:cNvCxnSpPr>
            <a:cxnSpLocks/>
          </p:cNvCxnSpPr>
          <p:nvPr/>
        </p:nvCxnSpPr>
        <p:spPr>
          <a:xfrm flipH="1" flipV="1">
            <a:off x="4856907" y="6846259"/>
            <a:ext cx="86066" cy="31506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33BCB1EB-C33B-4F7C-ADF7-ADA757ECD10C}"/>
              </a:ext>
            </a:extLst>
          </p:cNvPr>
          <p:cNvCxnSpPr>
            <a:cxnSpLocks/>
          </p:cNvCxnSpPr>
          <p:nvPr/>
        </p:nvCxnSpPr>
        <p:spPr>
          <a:xfrm flipH="1">
            <a:off x="4739875" y="6106096"/>
            <a:ext cx="126890" cy="27981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41E0BA45-67D6-4946-B978-BEA4DD932B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4548557" y="5564500"/>
            <a:ext cx="294906" cy="381220"/>
          </a:xfrm>
          <a:prstGeom prst="rect">
            <a:avLst/>
          </a:prstGeom>
        </p:spPr>
      </p:pic>
      <p:sp>
        <p:nvSpPr>
          <p:cNvPr id="459" name="TextBox 256">
            <a:extLst>
              <a:ext uri="{FF2B5EF4-FFF2-40B4-BE49-F238E27FC236}">
                <a16:creationId xmlns:a16="http://schemas.microsoft.com/office/drawing/2014/main" id="{985F6987-420D-41E5-9D6C-64231D735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501" y="7220039"/>
            <a:ext cx="8210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Contraception and reliability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A28084C-FA36-4623-921E-9184B40D54B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87835" y="6966345"/>
            <a:ext cx="326734" cy="312528"/>
          </a:xfrm>
          <a:prstGeom prst="rect">
            <a:avLst/>
          </a:prstGeom>
        </p:spPr>
      </p:pic>
      <p:sp>
        <p:nvSpPr>
          <p:cNvPr id="461" name="TextBox 256">
            <a:extLst>
              <a:ext uri="{FF2B5EF4-FFF2-40B4-BE49-F238E27FC236}">
                <a16:creationId xmlns:a16="http://schemas.microsoft.com/office/drawing/2014/main" id="{944C6332-D12D-4001-9C76-789877027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109" y="5686336"/>
            <a:ext cx="688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Sexually transmitted infections </a:t>
            </a:r>
          </a:p>
        </p:txBody>
      </p:sp>
      <p:sp>
        <p:nvSpPr>
          <p:cNvPr id="465" name="TextBox 256">
            <a:extLst>
              <a:ext uri="{FF2B5EF4-FFF2-40B4-BE49-F238E27FC236}">
                <a16:creationId xmlns:a16="http://schemas.microsoft.com/office/drawing/2014/main" id="{553E8B49-26A7-4B5E-92B9-8F586D712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113" y="7111189"/>
            <a:ext cx="896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Promiscuity, casual sex and emotional health</a:t>
            </a:r>
          </a:p>
        </p:txBody>
      </p: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2174E0F5-947B-4C22-880B-99832BB13CE3}"/>
              </a:ext>
            </a:extLst>
          </p:cNvPr>
          <p:cNvCxnSpPr>
            <a:cxnSpLocks/>
          </p:cNvCxnSpPr>
          <p:nvPr/>
        </p:nvCxnSpPr>
        <p:spPr>
          <a:xfrm flipH="1">
            <a:off x="7791450" y="6070979"/>
            <a:ext cx="114300" cy="2762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687A4381-2473-4213-BDA2-6A3175FA97A8}"/>
              </a:ext>
            </a:extLst>
          </p:cNvPr>
          <p:cNvCxnSpPr>
            <a:cxnSpLocks/>
          </p:cNvCxnSpPr>
          <p:nvPr/>
        </p:nvCxnSpPr>
        <p:spPr>
          <a:xfrm flipH="1" flipV="1">
            <a:off x="7019726" y="6842659"/>
            <a:ext cx="64337" cy="26167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912DD89B-1BDE-4221-92FD-8A7F3C7CAA4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49367" y="7224077"/>
            <a:ext cx="350838" cy="350838"/>
          </a:xfrm>
          <a:prstGeom prst="rect">
            <a:avLst/>
          </a:prstGeom>
        </p:spPr>
      </p:pic>
      <p:sp>
        <p:nvSpPr>
          <p:cNvPr id="468" name="TextBox 194">
            <a:extLst>
              <a:ext uri="{FF2B5EF4-FFF2-40B4-BE49-F238E27FC236}">
                <a16:creationId xmlns:a16="http://schemas.microsoft.com/office/drawing/2014/main" id="{AED9DC2E-9880-4C20-8239-3AADFA1AC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612" y="5737826"/>
            <a:ext cx="6947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Gender equality</a:t>
            </a:r>
          </a:p>
        </p:txBody>
      </p:sp>
      <p:pic>
        <p:nvPicPr>
          <p:cNvPr id="469" name="Picture 104" descr="Gender Equality Black And White , Free Transparent Clipart ...">
            <a:extLst>
              <a:ext uri="{FF2B5EF4-FFF2-40B4-BE49-F238E27FC236}">
                <a16:creationId xmlns:a16="http://schemas.microsoft.com/office/drawing/2014/main" id="{BDE89556-E76C-4051-AA1E-6283850D7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99492" y="5497459"/>
            <a:ext cx="408022" cy="272468"/>
          </a:xfrm>
          <a:prstGeom prst="rect">
            <a:avLst/>
          </a:prstGeom>
          <a:noFill/>
        </p:spPr>
      </p:pic>
      <p:sp>
        <p:nvSpPr>
          <p:cNvPr id="470" name="TextBox 204">
            <a:extLst>
              <a:ext uri="{FF2B5EF4-FFF2-40B4-BE49-F238E27FC236}">
                <a16:creationId xmlns:a16="http://schemas.microsoft.com/office/drawing/2014/main" id="{BF4803A6-C870-4449-B11C-7621ED4BF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96" y="5527406"/>
            <a:ext cx="4932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LGBTQ+ and the law in the UK</a:t>
            </a:r>
          </a:p>
        </p:txBody>
      </p:sp>
      <p:sp>
        <p:nvSpPr>
          <p:cNvPr id="474" name="TextBox 204">
            <a:extLst>
              <a:ext uri="{FF2B5EF4-FFF2-40B4-BE49-F238E27FC236}">
                <a16:creationId xmlns:a16="http://schemas.microsoft.com/office/drawing/2014/main" id="{2BDE7F1D-C7DC-4BBD-A200-16A7CE78A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861" y="5652453"/>
            <a:ext cx="6088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History of pride and LGBTQ+ in the UK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0C74221-83A8-40B6-ACC0-431B1F8EA2C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18881" y="5303791"/>
            <a:ext cx="601247" cy="601247"/>
          </a:xfrm>
          <a:prstGeom prst="rect">
            <a:avLst/>
          </a:prstGeom>
        </p:spPr>
      </p:pic>
      <p:sp>
        <p:nvSpPr>
          <p:cNvPr id="475" name="TextBox 204">
            <a:extLst>
              <a:ext uri="{FF2B5EF4-FFF2-40B4-BE49-F238E27FC236}">
                <a16:creationId xmlns:a16="http://schemas.microsoft.com/office/drawing/2014/main" id="{F2206750-2728-4327-98DA-67B9EB873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125" y="7522468"/>
            <a:ext cx="8164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Protected characteristics – Equality Act 2010</a:t>
            </a:r>
          </a:p>
        </p:txBody>
      </p: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2FC8AD93-5176-45ED-8F5D-B1C4272FB2FE}"/>
              </a:ext>
            </a:extLst>
          </p:cNvPr>
          <p:cNvCxnSpPr>
            <a:cxnSpLocks/>
          </p:cNvCxnSpPr>
          <p:nvPr/>
        </p:nvCxnSpPr>
        <p:spPr>
          <a:xfrm flipH="1">
            <a:off x="8757389" y="7450531"/>
            <a:ext cx="335242" cy="12122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F7803B98-1B93-4E9C-A4A5-2539C938FF86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4391" y="5262273"/>
            <a:ext cx="858768" cy="8063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7B48C30-038B-4A3E-9B4C-FAC73D0ABFDC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803" y="6864243"/>
            <a:ext cx="540918" cy="535224"/>
          </a:xfrm>
          <a:prstGeom prst="rect">
            <a:avLst/>
          </a:prstGeom>
        </p:spPr>
      </p:pic>
      <p:sp>
        <p:nvSpPr>
          <p:cNvPr id="477" name="TextBox 204">
            <a:extLst>
              <a:ext uri="{FF2B5EF4-FFF2-40B4-BE49-F238E27FC236}">
                <a16:creationId xmlns:a16="http://schemas.microsoft.com/office/drawing/2014/main" id="{8FD32BAE-A4E2-449A-AE66-F83F8EFC7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136" y="7131552"/>
            <a:ext cx="679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What is it like to be trans?</a:t>
            </a:r>
          </a:p>
        </p:txBody>
      </p:sp>
      <p:sp>
        <p:nvSpPr>
          <p:cNvPr id="479" name="TextBox 204">
            <a:extLst>
              <a:ext uri="{FF2B5EF4-FFF2-40B4-BE49-F238E27FC236}">
                <a16:creationId xmlns:a16="http://schemas.microsoft.com/office/drawing/2014/main" id="{0E0BE008-BCB6-4B4B-9D54-868C24145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081" y="7009095"/>
            <a:ext cx="8490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Tackling homophobia, transphobia and biphobia. How to be an ally</a:t>
            </a:r>
          </a:p>
        </p:txBody>
      </p:sp>
      <p:sp>
        <p:nvSpPr>
          <p:cNvPr id="480" name="TextBox 204">
            <a:extLst>
              <a:ext uri="{FF2B5EF4-FFF2-40B4-BE49-F238E27FC236}">
                <a16:creationId xmlns:a16="http://schemas.microsoft.com/office/drawing/2014/main" id="{505ECDFE-2818-4EC2-8AA2-447495EB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664" y="8086791"/>
            <a:ext cx="7900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What is sexual harassment?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568A2728-CC91-4DE4-9479-4259D117CFE4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9705" t="30380" r="10643" b="28932"/>
          <a:stretch/>
        </p:blipFill>
        <p:spPr>
          <a:xfrm>
            <a:off x="7451461" y="7019224"/>
            <a:ext cx="533382" cy="333664"/>
          </a:xfrm>
          <a:prstGeom prst="rect">
            <a:avLst/>
          </a:prstGeom>
        </p:spPr>
      </p:pic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64AC6A06-E970-498B-AEB2-A9BDFC953C64}"/>
              </a:ext>
            </a:extLst>
          </p:cNvPr>
          <p:cNvCxnSpPr>
            <a:cxnSpLocks/>
          </p:cNvCxnSpPr>
          <p:nvPr/>
        </p:nvCxnSpPr>
        <p:spPr>
          <a:xfrm flipH="1" flipV="1">
            <a:off x="4214250" y="6831128"/>
            <a:ext cx="86066" cy="31506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" name="TextBox 256">
            <a:extLst>
              <a:ext uri="{FF2B5EF4-FFF2-40B4-BE49-F238E27FC236}">
                <a16:creationId xmlns:a16="http://schemas.microsoft.com/office/drawing/2014/main" id="{F6E7F013-B439-4EA7-8878-8513528A7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56" y="7096058"/>
            <a:ext cx="8155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Drink, drugs and behaviour</a:t>
            </a:r>
          </a:p>
        </p:txBody>
      </p: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0F1E0EF5-B81E-4976-916A-E7E6FE538006}"/>
              </a:ext>
            </a:extLst>
          </p:cNvPr>
          <p:cNvCxnSpPr>
            <a:cxnSpLocks/>
          </p:cNvCxnSpPr>
          <p:nvPr/>
        </p:nvCxnSpPr>
        <p:spPr>
          <a:xfrm flipH="1" flipV="1">
            <a:off x="3776670" y="9080444"/>
            <a:ext cx="6746" cy="18043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8CD3B7C1-341D-4DBC-909C-1281B1F6409B}"/>
              </a:ext>
            </a:extLst>
          </p:cNvPr>
          <p:cNvCxnSpPr>
            <a:cxnSpLocks/>
          </p:cNvCxnSpPr>
          <p:nvPr/>
        </p:nvCxnSpPr>
        <p:spPr>
          <a:xfrm flipH="1" flipV="1">
            <a:off x="7287464" y="9027648"/>
            <a:ext cx="89651" cy="3209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A1D7913F-5DA3-453E-B530-7436943D0D72}"/>
              </a:ext>
            </a:extLst>
          </p:cNvPr>
          <p:cNvCxnSpPr>
            <a:cxnSpLocks/>
          </p:cNvCxnSpPr>
          <p:nvPr/>
        </p:nvCxnSpPr>
        <p:spPr>
          <a:xfrm flipH="1" flipV="1">
            <a:off x="6297216" y="9018913"/>
            <a:ext cx="124584" cy="35004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1" name="TextBox 242">
            <a:extLst>
              <a:ext uri="{FF2B5EF4-FFF2-40B4-BE49-F238E27FC236}">
                <a16:creationId xmlns:a16="http://schemas.microsoft.com/office/drawing/2014/main" id="{887B91B1-9105-4856-A277-A3928E857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5594" y="8159966"/>
            <a:ext cx="7244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Importance of gender equality at home </a:t>
            </a:r>
          </a:p>
        </p:txBody>
      </p: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3FF187FC-9F2B-49E5-B900-08F8B51E6AED}"/>
              </a:ext>
            </a:extLst>
          </p:cNvPr>
          <p:cNvCxnSpPr>
            <a:cxnSpLocks/>
          </p:cNvCxnSpPr>
          <p:nvPr/>
        </p:nvCxnSpPr>
        <p:spPr>
          <a:xfrm flipH="1" flipV="1">
            <a:off x="8539852" y="8464486"/>
            <a:ext cx="477095" cy="2173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" name="TextBox 52">
            <a:extLst>
              <a:ext uri="{FF2B5EF4-FFF2-40B4-BE49-F238E27FC236}">
                <a16:creationId xmlns:a16="http://schemas.microsoft.com/office/drawing/2014/main" id="{C3004955-7134-424D-A990-38DC7EF34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96" y="10731162"/>
            <a:ext cx="122931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JUDAISM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5A0C3EB5-B62B-44F2-B838-798C9D4192D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99114" y="11280622"/>
            <a:ext cx="571194" cy="571194"/>
          </a:xfrm>
          <a:prstGeom prst="rect">
            <a:avLst/>
          </a:prstGeom>
        </p:spPr>
      </p:pic>
      <p:sp>
        <p:nvSpPr>
          <p:cNvPr id="520" name="TextBox 347">
            <a:extLst>
              <a:ext uri="{FF2B5EF4-FFF2-40B4-BE49-F238E27FC236}">
                <a16:creationId xmlns:a16="http://schemas.microsoft.com/office/drawing/2014/main" id="{2478B330-901C-4398-8953-D3747F77B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988" y="9998541"/>
            <a:ext cx="887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How Jews manage grief in the family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32454C2C-2EC3-4E5B-9637-C2DB42A67F6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63449" y="9745209"/>
            <a:ext cx="648114" cy="510635"/>
          </a:xfrm>
          <a:prstGeom prst="rect">
            <a:avLst/>
          </a:prstGeom>
        </p:spPr>
      </p:pic>
      <p:sp>
        <p:nvSpPr>
          <p:cNvPr id="524" name="TextBox 355">
            <a:extLst>
              <a:ext uri="{FF2B5EF4-FFF2-40B4-BE49-F238E27FC236}">
                <a16:creationId xmlns:a16="http://schemas.microsoft.com/office/drawing/2014/main" id="{98336AF1-F4B6-4E6D-9D86-247B2C3B1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595" y="10222796"/>
            <a:ext cx="679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Purpose of family life in Judaism  </a:t>
            </a:r>
          </a:p>
        </p:txBody>
      </p: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2E1327EB-CABE-4EB7-8F5E-9A2040856BD1}"/>
              </a:ext>
            </a:extLst>
          </p:cNvPr>
          <p:cNvCxnSpPr>
            <a:cxnSpLocks/>
          </p:cNvCxnSpPr>
          <p:nvPr/>
        </p:nvCxnSpPr>
        <p:spPr>
          <a:xfrm flipH="1">
            <a:off x="2581645" y="10425855"/>
            <a:ext cx="66556" cy="31216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TextBox 52">
            <a:extLst>
              <a:ext uri="{FF2B5EF4-FFF2-40B4-BE49-F238E27FC236}">
                <a16:creationId xmlns:a16="http://schemas.microsoft.com/office/drawing/2014/main" id="{369F5412-A6DF-4C02-B91E-B737B11C6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582" y="10759636"/>
            <a:ext cx="137636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RELATIONSHIPS</a:t>
            </a:r>
          </a:p>
        </p:txBody>
      </p:sp>
      <p:sp>
        <p:nvSpPr>
          <p:cNvPr id="530" name="TextBox 52">
            <a:extLst>
              <a:ext uri="{FF2B5EF4-FFF2-40B4-BE49-F238E27FC236}">
                <a16:creationId xmlns:a16="http://schemas.microsoft.com/office/drawing/2014/main" id="{185FFE0F-1831-4FD4-BDFF-B5AD79B788DF}"/>
              </a:ext>
            </a:extLst>
          </p:cNvPr>
          <p:cNvSpPr txBox="1">
            <a:spLocks noChangeArrowheads="1"/>
          </p:cNvSpPr>
          <p:nvPr/>
        </p:nvSpPr>
        <p:spPr bwMode="auto">
          <a:xfrm rot="17258310">
            <a:off x="786462" y="9409673"/>
            <a:ext cx="122931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WELLBEING</a:t>
            </a:r>
          </a:p>
        </p:txBody>
      </p:sp>
      <p:sp>
        <p:nvSpPr>
          <p:cNvPr id="3205" name="TextBox 272">
            <a:extLst>
              <a:ext uri="{FF2B5EF4-FFF2-40B4-BE49-F238E27FC236}">
                <a16:creationId xmlns:a16="http://schemas.microsoft.com/office/drawing/2014/main" id="{5A991C86-0F2E-4DB7-ABB4-0B679EB45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647" y="6020509"/>
            <a:ext cx="11426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Understanding gender identity and gender expression </a:t>
            </a:r>
          </a:p>
        </p:txBody>
      </p: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315FCEC4-D54C-4DB0-B6F5-1C2BA521D7ED}"/>
              </a:ext>
            </a:extLst>
          </p:cNvPr>
          <p:cNvCxnSpPr>
            <a:cxnSpLocks/>
            <a:stCxn id="339" idx="2"/>
          </p:cNvCxnSpPr>
          <p:nvPr/>
        </p:nvCxnSpPr>
        <p:spPr>
          <a:xfrm flipH="1">
            <a:off x="6006069" y="6091428"/>
            <a:ext cx="97118" cy="33429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TextBox 204">
            <a:extLst>
              <a:ext uri="{FF2B5EF4-FFF2-40B4-BE49-F238E27FC236}">
                <a16:creationId xmlns:a16="http://schemas.microsoft.com/office/drawing/2014/main" id="{F8D045CF-14D2-4389-8D7E-ED40CB32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021" y="5506653"/>
            <a:ext cx="6423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LGBTQ+ and religious attitudes</a:t>
            </a:r>
          </a:p>
        </p:txBody>
      </p:sp>
      <p:sp>
        <p:nvSpPr>
          <p:cNvPr id="340" name="TextBox 327">
            <a:extLst>
              <a:ext uri="{FF2B5EF4-FFF2-40B4-BE49-F238E27FC236}">
                <a16:creationId xmlns:a16="http://schemas.microsoft.com/office/drawing/2014/main" id="{BAA2B743-6ED4-4A6E-9F12-240730BF6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8038686"/>
            <a:ext cx="9862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Whole school safer internet day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F2E10C7-83BF-4FD1-8AA7-03BE62D0A51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54032" y="8231764"/>
            <a:ext cx="436964" cy="441378"/>
          </a:xfrm>
          <a:prstGeom prst="rect">
            <a:avLst/>
          </a:prstGeom>
        </p:spPr>
      </p:pic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D9B63916-3983-4584-A9D1-8F2BB1F108C8}"/>
              </a:ext>
            </a:extLst>
          </p:cNvPr>
          <p:cNvCxnSpPr>
            <a:cxnSpLocks/>
          </p:cNvCxnSpPr>
          <p:nvPr/>
        </p:nvCxnSpPr>
        <p:spPr>
          <a:xfrm>
            <a:off x="1018727" y="8631136"/>
            <a:ext cx="416385" cy="26825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TextBox 272">
            <a:extLst>
              <a:ext uri="{FF2B5EF4-FFF2-40B4-BE49-F238E27FC236}">
                <a16:creationId xmlns:a16="http://schemas.microsoft.com/office/drawing/2014/main" id="{2F1AF546-BCEC-47BD-9331-CFFAE207A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935" y="8247267"/>
            <a:ext cx="791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Whole school Anti-Bullying Week</a:t>
            </a:r>
          </a:p>
        </p:txBody>
      </p:sp>
      <p:pic>
        <p:nvPicPr>
          <p:cNvPr id="348" name="Picture 347">
            <a:extLst>
              <a:ext uri="{FF2B5EF4-FFF2-40B4-BE49-F238E27FC236}">
                <a16:creationId xmlns:a16="http://schemas.microsoft.com/office/drawing/2014/main" id="{91BDC27E-33F6-47BA-AAB1-89AD6FFA94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692" y="8044619"/>
            <a:ext cx="547554" cy="595522"/>
          </a:xfrm>
          <a:prstGeom prst="rect">
            <a:avLst/>
          </a:prstGeom>
        </p:spPr>
      </p:pic>
      <p:sp>
        <p:nvSpPr>
          <p:cNvPr id="349" name="TextBox 272">
            <a:extLst>
              <a:ext uri="{FF2B5EF4-FFF2-40B4-BE49-F238E27FC236}">
                <a16:creationId xmlns:a16="http://schemas.microsoft.com/office/drawing/2014/main" id="{7CEA707A-D5C9-47D4-8965-5905217DE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097" y="5802166"/>
            <a:ext cx="852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Whole school</a:t>
            </a:r>
          </a:p>
          <a:p>
            <a:pPr algn="ctr" eaLnBrk="1" hangingPunct="1"/>
            <a:r>
              <a:rPr lang="en-US" altLang="en-US" sz="800" dirty="0"/>
              <a:t>Mental health day </a:t>
            </a:r>
          </a:p>
        </p:txBody>
      </p: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C206094B-59DF-4B9B-8D59-761357C5732E}"/>
              </a:ext>
            </a:extLst>
          </p:cNvPr>
          <p:cNvCxnSpPr>
            <a:cxnSpLocks/>
          </p:cNvCxnSpPr>
          <p:nvPr/>
        </p:nvCxnSpPr>
        <p:spPr>
          <a:xfrm flipH="1">
            <a:off x="2414258" y="6106346"/>
            <a:ext cx="105976" cy="33273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 272">
            <a:extLst>
              <a:ext uri="{FF2B5EF4-FFF2-40B4-BE49-F238E27FC236}">
                <a16:creationId xmlns:a16="http://schemas.microsoft.com/office/drawing/2014/main" id="{B162D5BA-CE59-437B-B251-7B811D367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516" y="2716983"/>
            <a:ext cx="10216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Whole school</a:t>
            </a:r>
          </a:p>
          <a:p>
            <a:pPr algn="ctr" eaLnBrk="1" hangingPunct="1"/>
            <a:r>
              <a:rPr lang="en-US" altLang="en-US" sz="800" dirty="0"/>
              <a:t>Mental health day </a:t>
            </a: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C56F0018-DF9F-498D-83A6-461A386D4B05}"/>
              </a:ext>
            </a:extLst>
          </p:cNvPr>
          <p:cNvCxnSpPr>
            <a:cxnSpLocks/>
          </p:cNvCxnSpPr>
          <p:nvPr/>
        </p:nvCxnSpPr>
        <p:spPr>
          <a:xfrm flipH="1">
            <a:off x="8246042" y="3635669"/>
            <a:ext cx="211508" cy="45614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3194C35A-854A-4215-A36F-56163EF60106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8019" t="13744" r="7157" b="12456"/>
          <a:stretch/>
        </p:blipFill>
        <p:spPr>
          <a:xfrm>
            <a:off x="8414316" y="3056456"/>
            <a:ext cx="653572" cy="568637"/>
          </a:xfrm>
          <a:prstGeom prst="rect">
            <a:avLst/>
          </a:prstGeom>
        </p:spPr>
      </p:pic>
      <p:sp>
        <p:nvSpPr>
          <p:cNvPr id="353" name="Rectangle 352">
            <a:extLst>
              <a:ext uri="{FF2B5EF4-FFF2-40B4-BE49-F238E27FC236}">
                <a16:creationId xmlns:a16="http://schemas.microsoft.com/office/drawing/2014/main" id="{ED70A73E-C7C0-41E9-8E20-8BD36E68A694}"/>
              </a:ext>
            </a:extLst>
          </p:cNvPr>
          <p:cNvSpPr/>
          <p:nvPr/>
        </p:nvSpPr>
        <p:spPr>
          <a:xfrm>
            <a:off x="6206125" y="4081012"/>
            <a:ext cx="73708" cy="640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4" name="TextBox 52">
            <a:extLst>
              <a:ext uri="{FF2B5EF4-FFF2-40B4-BE49-F238E27FC236}">
                <a16:creationId xmlns:a16="http://schemas.microsoft.com/office/drawing/2014/main" id="{5CC9C3CB-736D-4474-9531-16CC9486B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249" y="4206764"/>
            <a:ext cx="180365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WELLBEING </a:t>
            </a:r>
          </a:p>
        </p:txBody>
      </p:sp>
      <p:pic>
        <p:nvPicPr>
          <p:cNvPr id="358" name="Picture 357">
            <a:extLst>
              <a:ext uri="{FF2B5EF4-FFF2-40B4-BE49-F238E27FC236}">
                <a16:creationId xmlns:a16="http://schemas.microsoft.com/office/drawing/2014/main" id="{D8EE7006-BC7D-42EB-8301-1E29A11C064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049076" y="3709264"/>
            <a:ext cx="313176" cy="316340"/>
          </a:xfrm>
          <a:prstGeom prst="rect">
            <a:avLst/>
          </a:prstGeom>
        </p:spPr>
      </p:pic>
      <p:pic>
        <p:nvPicPr>
          <p:cNvPr id="359" name="Picture 358">
            <a:extLst>
              <a:ext uri="{FF2B5EF4-FFF2-40B4-BE49-F238E27FC236}">
                <a16:creationId xmlns:a16="http://schemas.microsoft.com/office/drawing/2014/main" id="{95602E38-A070-4D56-9E26-1530CCA8150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64783" y="5270014"/>
            <a:ext cx="436964" cy="441378"/>
          </a:xfrm>
          <a:prstGeom prst="rect">
            <a:avLst/>
          </a:prstGeom>
        </p:spPr>
      </p:pic>
      <p:sp>
        <p:nvSpPr>
          <p:cNvPr id="365" name="TextBox 52">
            <a:extLst>
              <a:ext uri="{FF2B5EF4-FFF2-40B4-BE49-F238E27FC236}">
                <a16:creationId xmlns:a16="http://schemas.microsoft.com/office/drawing/2014/main" id="{CDB213CE-2D93-49E9-B175-57A707AC9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14" y="12992683"/>
            <a:ext cx="122931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WELLBEING</a:t>
            </a:r>
          </a:p>
        </p:txBody>
      </p:sp>
      <p:sp>
        <p:nvSpPr>
          <p:cNvPr id="367" name="TextBox 52">
            <a:extLst>
              <a:ext uri="{FF2B5EF4-FFF2-40B4-BE49-F238E27FC236}">
                <a16:creationId xmlns:a16="http://schemas.microsoft.com/office/drawing/2014/main" id="{2906C703-7DEB-4C57-B538-2A9E22FF4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006" y="12972203"/>
            <a:ext cx="137636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RELATIONSHIPS</a:t>
            </a:r>
          </a:p>
        </p:txBody>
      </p:sp>
      <p:sp>
        <p:nvSpPr>
          <p:cNvPr id="369" name="TextBox 52">
            <a:extLst>
              <a:ext uri="{FF2B5EF4-FFF2-40B4-BE49-F238E27FC236}">
                <a16:creationId xmlns:a16="http://schemas.microsoft.com/office/drawing/2014/main" id="{33453833-CC72-4148-9A25-EC5C0A1F14B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924904" y="11935274"/>
            <a:ext cx="137636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DISCRIMINATION</a:t>
            </a:r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7186E7CF-96B4-46B9-834A-EB55E479FD2D}"/>
              </a:ext>
            </a:extLst>
          </p:cNvPr>
          <p:cNvSpPr/>
          <p:nvPr/>
        </p:nvSpPr>
        <p:spPr>
          <a:xfrm>
            <a:off x="4621227" y="14999252"/>
            <a:ext cx="88900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71" name="TextBox 52">
            <a:extLst>
              <a:ext uri="{FF2B5EF4-FFF2-40B4-BE49-F238E27FC236}">
                <a16:creationId xmlns:a16="http://schemas.microsoft.com/office/drawing/2014/main" id="{47C54D2C-6FF8-4298-9D89-2F2F2C7F3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881" y="15167184"/>
            <a:ext cx="1492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WELLBEING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981B902-EA6B-4337-B5AA-F185D028C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09" y="16183190"/>
            <a:ext cx="643907" cy="41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FE3D6CA-3266-47F3-8611-DCD26FB490A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1491" y="16070791"/>
            <a:ext cx="1139412" cy="567807"/>
          </a:xfrm>
          <a:prstGeom prst="rect">
            <a:avLst/>
          </a:prstGeom>
        </p:spPr>
      </p:pic>
      <p:sp>
        <p:nvSpPr>
          <p:cNvPr id="381" name="TextBox 380">
            <a:extLst>
              <a:ext uri="{FF2B5EF4-FFF2-40B4-BE49-F238E27FC236}">
                <a16:creationId xmlns:a16="http://schemas.microsoft.com/office/drawing/2014/main" id="{E82F7328-6D86-4756-8148-67B12707DABD}"/>
              </a:ext>
            </a:extLst>
          </p:cNvPr>
          <p:cNvSpPr txBox="1"/>
          <p:nvPr/>
        </p:nvSpPr>
        <p:spPr>
          <a:xfrm>
            <a:off x="6849590" y="8192233"/>
            <a:ext cx="8945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Consent</a:t>
            </a: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735DA65C-2023-4277-8365-A921BB935561}"/>
              </a:ext>
            </a:extLst>
          </p:cNvPr>
          <p:cNvCxnSpPr>
            <a:cxnSpLocks/>
          </p:cNvCxnSpPr>
          <p:nvPr/>
        </p:nvCxnSpPr>
        <p:spPr>
          <a:xfrm>
            <a:off x="7478509" y="8354152"/>
            <a:ext cx="293824" cy="2554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TextBox 382">
            <a:extLst>
              <a:ext uri="{FF2B5EF4-FFF2-40B4-BE49-F238E27FC236}">
                <a16:creationId xmlns:a16="http://schemas.microsoft.com/office/drawing/2014/main" id="{79225CA5-431E-4374-93E8-BC3753D43C94}"/>
              </a:ext>
            </a:extLst>
          </p:cNvPr>
          <p:cNvSpPr txBox="1"/>
          <p:nvPr/>
        </p:nvSpPr>
        <p:spPr>
          <a:xfrm>
            <a:off x="4017665" y="10056510"/>
            <a:ext cx="1198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Why is consent always important?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DF997CE6-13DD-4DFB-A24A-538FCD0A441C}"/>
              </a:ext>
            </a:extLst>
          </p:cNvPr>
          <p:cNvSpPr txBox="1"/>
          <p:nvPr/>
        </p:nvSpPr>
        <p:spPr>
          <a:xfrm>
            <a:off x="5163551" y="12044933"/>
            <a:ext cx="5958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The age of consent and the law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664FD703-19FC-4104-AE71-52CEA9E8CA9F}"/>
              </a:ext>
            </a:extLst>
          </p:cNvPr>
          <p:cNvSpPr txBox="1"/>
          <p:nvPr/>
        </p:nvSpPr>
        <p:spPr>
          <a:xfrm>
            <a:off x="1673641" y="14034686"/>
            <a:ext cx="684662" cy="58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What is consent? Why is it so important?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6B6F3B5-26A7-45C1-8112-A983B60204EA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7593" t="4886" r="18585"/>
          <a:stretch/>
        </p:blipFill>
        <p:spPr>
          <a:xfrm>
            <a:off x="460928" y="12499922"/>
            <a:ext cx="331301" cy="570210"/>
          </a:xfrm>
          <a:prstGeom prst="rect">
            <a:avLst/>
          </a:prstGeom>
        </p:spPr>
      </p:pic>
      <p:sp>
        <p:nvSpPr>
          <p:cNvPr id="387" name="TextBox 386">
            <a:extLst>
              <a:ext uri="{FF2B5EF4-FFF2-40B4-BE49-F238E27FC236}">
                <a16:creationId xmlns:a16="http://schemas.microsoft.com/office/drawing/2014/main" id="{0C3B9F91-48F8-48DD-B268-4D253A76636A}"/>
              </a:ext>
            </a:extLst>
          </p:cNvPr>
          <p:cNvSpPr txBox="1"/>
          <p:nvPr/>
        </p:nvSpPr>
        <p:spPr>
          <a:xfrm>
            <a:off x="97362" y="13031877"/>
            <a:ext cx="1060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Emotional changes during puberty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12752A11-26ED-4DA3-A38E-4FCF382CD197}"/>
              </a:ext>
            </a:extLst>
          </p:cNvPr>
          <p:cNvSpPr txBox="1"/>
          <p:nvPr/>
        </p:nvSpPr>
        <p:spPr>
          <a:xfrm>
            <a:off x="15474" y="13401025"/>
            <a:ext cx="1060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Physical changes during puberty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A20141FD-D0CC-42C6-A979-147EF5D39878}"/>
              </a:ext>
            </a:extLst>
          </p:cNvPr>
          <p:cNvSpPr txBox="1"/>
          <p:nvPr/>
        </p:nvSpPr>
        <p:spPr>
          <a:xfrm>
            <a:off x="381582" y="13761749"/>
            <a:ext cx="7313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Managing changing relationships during puberty</a:t>
            </a:r>
          </a:p>
        </p:txBody>
      </p: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485FC86A-4A55-47F0-971F-8DAEE2C18804}"/>
              </a:ext>
            </a:extLst>
          </p:cNvPr>
          <p:cNvCxnSpPr>
            <a:cxnSpLocks/>
          </p:cNvCxnSpPr>
          <p:nvPr/>
        </p:nvCxnSpPr>
        <p:spPr>
          <a:xfrm flipH="1">
            <a:off x="2181804" y="14887972"/>
            <a:ext cx="144488" cy="23732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TextBox 400">
            <a:extLst>
              <a:ext uri="{FF2B5EF4-FFF2-40B4-BE49-F238E27FC236}">
                <a16:creationId xmlns:a16="http://schemas.microsoft.com/office/drawing/2014/main" id="{713A35CB-5FEF-4393-90BC-49A351700A23}"/>
              </a:ext>
            </a:extLst>
          </p:cNvPr>
          <p:cNvSpPr txBox="1"/>
          <p:nvPr/>
        </p:nvSpPr>
        <p:spPr>
          <a:xfrm>
            <a:off x="2158979" y="14383960"/>
            <a:ext cx="6846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Managing friendship – recognising toxic friends</a:t>
            </a:r>
          </a:p>
        </p:txBody>
      </p: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74E326F0-30BE-4930-AEE1-85D6B5A18B66}"/>
              </a:ext>
            </a:extLst>
          </p:cNvPr>
          <p:cNvCxnSpPr>
            <a:cxnSpLocks/>
          </p:cNvCxnSpPr>
          <p:nvPr/>
        </p:nvCxnSpPr>
        <p:spPr>
          <a:xfrm>
            <a:off x="4935721" y="12581477"/>
            <a:ext cx="59349" cy="39072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TextBox 327">
            <a:extLst>
              <a:ext uri="{FF2B5EF4-FFF2-40B4-BE49-F238E27FC236}">
                <a16:creationId xmlns:a16="http://schemas.microsoft.com/office/drawing/2014/main" id="{B65F32E5-A7E1-48A3-8092-64EA367E5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284" y="12127634"/>
            <a:ext cx="691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Whole school safer internet day</a:t>
            </a:r>
          </a:p>
        </p:txBody>
      </p:sp>
      <p:pic>
        <p:nvPicPr>
          <p:cNvPr id="404" name="Picture 403">
            <a:extLst>
              <a:ext uri="{FF2B5EF4-FFF2-40B4-BE49-F238E27FC236}">
                <a16:creationId xmlns:a16="http://schemas.microsoft.com/office/drawing/2014/main" id="{A856D03A-9640-4E66-8176-9686091E560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87308" y="12586379"/>
            <a:ext cx="436964" cy="441378"/>
          </a:xfrm>
          <a:prstGeom prst="rect">
            <a:avLst/>
          </a:prstGeom>
        </p:spPr>
      </p:pic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E460BF35-5E20-4DC5-8BE0-25DB12CF5A78}"/>
              </a:ext>
            </a:extLst>
          </p:cNvPr>
          <p:cNvCxnSpPr>
            <a:cxnSpLocks/>
            <a:stCxn id="407" idx="2"/>
          </p:cNvCxnSpPr>
          <p:nvPr/>
        </p:nvCxnSpPr>
        <p:spPr>
          <a:xfrm flipH="1">
            <a:off x="2595444" y="12713647"/>
            <a:ext cx="91904" cy="25921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TextBox 272">
            <a:extLst>
              <a:ext uri="{FF2B5EF4-FFF2-40B4-BE49-F238E27FC236}">
                <a16:creationId xmlns:a16="http://schemas.microsoft.com/office/drawing/2014/main" id="{9E4F4633-DC69-4061-B55D-08C9DB332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850" y="12251982"/>
            <a:ext cx="884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Whole school anti-bullying week</a:t>
            </a: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34C2AC60-583C-41C3-9304-8D0AEAE1B51F}"/>
              </a:ext>
            </a:extLst>
          </p:cNvPr>
          <p:cNvCxnSpPr>
            <a:cxnSpLocks/>
          </p:cNvCxnSpPr>
          <p:nvPr/>
        </p:nvCxnSpPr>
        <p:spPr>
          <a:xfrm>
            <a:off x="6692816" y="14878263"/>
            <a:ext cx="133782" cy="23135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TextBox 327">
            <a:extLst>
              <a:ext uri="{FF2B5EF4-FFF2-40B4-BE49-F238E27FC236}">
                <a16:creationId xmlns:a16="http://schemas.microsoft.com/office/drawing/2014/main" id="{35FA32EF-8D62-40D4-BE42-0E4F742ED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024" y="14580318"/>
            <a:ext cx="9862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Whole school safer internet day</a:t>
            </a:r>
          </a:p>
        </p:txBody>
      </p:sp>
      <p:pic>
        <p:nvPicPr>
          <p:cNvPr id="419" name="Picture 418">
            <a:extLst>
              <a:ext uri="{FF2B5EF4-FFF2-40B4-BE49-F238E27FC236}">
                <a16:creationId xmlns:a16="http://schemas.microsoft.com/office/drawing/2014/main" id="{180A5C9B-19D8-45C1-9FF6-1A403CF789E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88693" y="14177648"/>
            <a:ext cx="436964" cy="441378"/>
          </a:xfrm>
          <a:prstGeom prst="rect">
            <a:avLst/>
          </a:prstGeom>
        </p:spPr>
      </p:pic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5C2A476F-7921-4793-A52E-14F61144962E}"/>
              </a:ext>
            </a:extLst>
          </p:cNvPr>
          <p:cNvCxnSpPr>
            <a:cxnSpLocks/>
            <a:stCxn id="421" idx="0"/>
          </p:cNvCxnSpPr>
          <p:nvPr/>
        </p:nvCxnSpPr>
        <p:spPr>
          <a:xfrm flipV="1">
            <a:off x="6358653" y="15567295"/>
            <a:ext cx="228264" cy="26548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TextBox 272">
            <a:extLst>
              <a:ext uri="{FF2B5EF4-FFF2-40B4-BE49-F238E27FC236}">
                <a16:creationId xmlns:a16="http://schemas.microsoft.com/office/drawing/2014/main" id="{CE261A55-ABFC-435D-AF05-5B16AC3D0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24" y="15832781"/>
            <a:ext cx="680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Whole school anti-bullying week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3FC573A-5048-4EB1-8F7C-42DD27500EDA}"/>
              </a:ext>
            </a:extLst>
          </p:cNvPr>
          <p:cNvSpPr txBox="1"/>
          <p:nvPr/>
        </p:nvSpPr>
        <p:spPr>
          <a:xfrm>
            <a:off x="3024185" y="11317408"/>
            <a:ext cx="72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Gangs and unhealthy friendships</a:t>
            </a:r>
          </a:p>
        </p:txBody>
      </p: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4267195D-8E0F-42E7-B1C2-9C2C65C1D582}"/>
              </a:ext>
            </a:extLst>
          </p:cNvPr>
          <p:cNvCxnSpPr>
            <a:cxnSpLocks/>
          </p:cNvCxnSpPr>
          <p:nvPr/>
        </p:nvCxnSpPr>
        <p:spPr>
          <a:xfrm flipH="1" flipV="1">
            <a:off x="3361781" y="11131674"/>
            <a:ext cx="17529" cy="24294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TextBox 435">
            <a:extLst>
              <a:ext uri="{FF2B5EF4-FFF2-40B4-BE49-F238E27FC236}">
                <a16:creationId xmlns:a16="http://schemas.microsoft.com/office/drawing/2014/main" id="{72964A2A-5A8D-41D0-B959-074BB7ED67E4}"/>
              </a:ext>
            </a:extLst>
          </p:cNvPr>
          <p:cNvSpPr txBox="1"/>
          <p:nvPr/>
        </p:nvSpPr>
        <p:spPr>
          <a:xfrm>
            <a:off x="640852" y="15423888"/>
            <a:ext cx="888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Romantic relationships and boundaries</a:t>
            </a:r>
          </a:p>
        </p:txBody>
      </p: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E97E4430-BBAB-4BC8-948C-B2171B12051E}"/>
              </a:ext>
            </a:extLst>
          </p:cNvPr>
          <p:cNvCxnSpPr>
            <a:cxnSpLocks/>
          </p:cNvCxnSpPr>
          <p:nvPr/>
        </p:nvCxnSpPr>
        <p:spPr>
          <a:xfrm flipV="1">
            <a:off x="1165788" y="15265875"/>
            <a:ext cx="429680" cy="14011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>
            <a:extLst>
              <a:ext uri="{FF2B5EF4-FFF2-40B4-BE49-F238E27FC236}">
                <a16:creationId xmlns:a16="http://schemas.microsoft.com/office/drawing/2014/main" id="{7C537243-7C0E-41A6-8CDD-0902A7B7898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8785" y="15060829"/>
            <a:ext cx="793880" cy="550203"/>
          </a:xfrm>
          <a:prstGeom prst="rect">
            <a:avLst/>
          </a:prstGeom>
        </p:spPr>
      </p:pic>
      <p:pic>
        <p:nvPicPr>
          <p:cNvPr id="445" name="Picture 444">
            <a:extLst>
              <a:ext uri="{FF2B5EF4-FFF2-40B4-BE49-F238E27FC236}">
                <a16:creationId xmlns:a16="http://schemas.microsoft.com/office/drawing/2014/main" id="{1C5F717E-C216-4FBB-BB9A-17313A8CA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89" y="16063614"/>
            <a:ext cx="537069" cy="537069"/>
          </a:xfrm>
          <a:prstGeom prst="rect">
            <a:avLst/>
          </a:prstGeom>
        </p:spPr>
      </p:pic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6842A743-4FAA-4D15-B64C-69B030489AB2}"/>
              </a:ext>
            </a:extLst>
          </p:cNvPr>
          <p:cNvCxnSpPr>
            <a:cxnSpLocks/>
            <a:stCxn id="449" idx="0"/>
          </p:cNvCxnSpPr>
          <p:nvPr/>
        </p:nvCxnSpPr>
        <p:spPr>
          <a:xfrm flipV="1">
            <a:off x="1288967" y="15443077"/>
            <a:ext cx="577427" cy="53628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TextBox 448">
            <a:extLst>
              <a:ext uri="{FF2B5EF4-FFF2-40B4-BE49-F238E27FC236}">
                <a16:creationId xmlns:a16="http://schemas.microsoft.com/office/drawing/2014/main" id="{038F373E-4658-40DD-8CA7-8A154864F774}"/>
              </a:ext>
            </a:extLst>
          </p:cNvPr>
          <p:cNvSpPr txBox="1"/>
          <p:nvPr/>
        </p:nvSpPr>
        <p:spPr>
          <a:xfrm>
            <a:off x="844956" y="15979362"/>
            <a:ext cx="888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Discrimination and refugee week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564DDC8B-B9DA-4771-83FE-08ADDAE9BE86}"/>
              </a:ext>
            </a:extLst>
          </p:cNvPr>
          <p:cNvSpPr txBox="1"/>
          <p:nvPr/>
        </p:nvSpPr>
        <p:spPr>
          <a:xfrm>
            <a:off x="1477678" y="16177103"/>
            <a:ext cx="6846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Different families</a:t>
            </a:r>
          </a:p>
        </p:txBody>
      </p: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7F51690C-3E3F-4355-9341-C4E798959D95}"/>
              </a:ext>
            </a:extLst>
          </p:cNvPr>
          <p:cNvCxnSpPr>
            <a:cxnSpLocks/>
          </p:cNvCxnSpPr>
          <p:nvPr/>
        </p:nvCxnSpPr>
        <p:spPr>
          <a:xfrm flipV="1">
            <a:off x="1814724" y="15597812"/>
            <a:ext cx="347616" cy="58012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3F6A8D2-1A5C-49CD-907E-8AE907C04D01}"/>
              </a:ext>
            </a:extLst>
          </p:cNvPr>
          <p:cNvCxnSpPr>
            <a:cxnSpLocks/>
          </p:cNvCxnSpPr>
          <p:nvPr/>
        </p:nvCxnSpPr>
        <p:spPr>
          <a:xfrm flipV="1">
            <a:off x="2541890" y="15501420"/>
            <a:ext cx="36677" cy="3358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Box 160">
            <a:extLst>
              <a:ext uri="{FF2B5EF4-FFF2-40B4-BE49-F238E27FC236}">
                <a16:creationId xmlns:a16="http://schemas.microsoft.com/office/drawing/2014/main" id="{CB8EEBF5-B6D0-4E1E-9523-9DE13BA73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178" y="15832781"/>
            <a:ext cx="8751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Parenting 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1CF8A73-4FA4-4D22-9FA6-57846F36E9B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184256" y="16051565"/>
            <a:ext cx="452965" cy="446811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15A9025F-FF52-4710-B6FD-6426950D98C1}"/>
              </a:ext>
            </a:extLst>
          </p:cNvPr>
          <p:cNvCxnSpPr>
            <a:cxnSpLocks/>
          </p:cNvCxnSpPr>
          <p:nvPr/>
        </p:nvCxnSpPr>
        <p:spPr>
          <a:xfrm>
            <a:off x="3208753" y="14842291"/>
            <a:ext cx="110931" cy="27384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TextBox 128">
            <a:extLst>
              <a:ext uri="{FF2B5EF4-FFF2-40B4-BE49-F238E27FC236}">
                <a16:creationId xmlns:a16="http://schemas.microsoft.com/office/drawing/2014/main" id="{188353BB-2289-4CA8-AF31-E5A0180C8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023" y="14531636"/>
            <a:ext cx="611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What can I share online?</a:t>
            </a:r>
          </a:p>
        </p:txBody>
      </p:sp>
      <p:sp>
        <p:nvSpPr>
          <p:cNvPr id="481" name="TextBox 128">
            <a:extLst>
              <a:ext uri="{FF2B5EF4-FFF2-40B4-BE49-F238E27FC236}">
                <a16:creationId xmlns:a16="http://schemas.microsoft.com/office/drawing/2014/main" id="{409ADDBD-5839-4C72-9BA7-CCB30F1E7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467" y="14419890"/>
            <a:ext cx="7664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Gender stereotypes and gender identity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D59748D-864C-4494-907B-4A6F771A776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222657" y="14249791"/>
            <a:ext cx="367906" cy="342953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FBC53768-68D7-40B1-8A79-DF1B95FCAC7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526486" y="16058254"/>
            <a:ext cx="548688" cy="537211"/>
          </a:xfrm>
          <a:prstGeom prst="rect">
            <a:avLst/>
          </a:prstGeom>
        </p:spPr>
      </p:pic>
      <p:sp>
        <p:nvSpPr>
          <p:cNvPr id="485" name="TextBox 272">
            <a:extLst>
              <a:ext uri="{FF2B5EF4-FFF2-40B4-BE49-F238E27FC236}">
                <a16:creationId xmlns:a16="http://schemas.microsoft.com/office/drawing/2014/main" id="{8475AB4D-200F-48EA-A10B-831BF854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257" y="14329400"/>
            <a:ext cx="898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Banter and bullying – what is the difference?</a:t>
            </a:r>
          </a:p>
        </p:txBody>
      </p:sp>
      <p:sp>
        <p:nvSpPr>
          <p:cNvPr id="497" name="TextBox 272">
            <a:extLst>
              <a:ext uri="{FF2B5EF4-FFF2-40B4-BE49-F238E27FC236}">
                <a16:creationId xmlns:a16="http://schemas.microsoft.com/office/drawing/2014/main" id="{3F2EFED8-97BF-409A-9B13-8762C5B9B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607" y="15838549"/>
            <a:ext cx="680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Bullying – where and how to seek help </a:t>
            </a:r>
          </a:p>
        </p:txBody>
      </p: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F9DC186F-E47E-4599-BF0D-CC34AC09F3AE}"/>
              </a:ext>
            </a:extLst>
          </p:cNvPr>
          <p:cNvCxnSpPr>
            <a:cxnSpLocks/>
          </p:cNvCxnSpPr>
          <p:nvPr/>
        </p:nvCxnSpPr>
        <p:spPr>
          <a:xfrm flipH="1" flipV="1">
            <a:off x="4962343" y="15528815"/>
            <a:ext cx="126388" cy="34180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Picture 121">
            <a:extLst>
              <a:ext uri="{FF2B5EF4-FFF2-40B4-BE49-F238E27FC236}">
                <a16:creationId xmlns:a16="http://schemas.microsoft.com/office/drawing/2014/main" id="{F6DDFC0F-355E-4212-BADA-CDBE14602CAE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23273" t="3815" r="23243" b="3911"/>
          <a:stretch/>
        </p:blipFill>
        <p:spPr>
          <a:xfrm>
            <a:off x="5570906" y="14573177"/>
            <a:ext cx="450656" cy="408198"/>
          </a:xfrm>
          <a:prstGeom prst="rect">
            <a:avLst/>
          </a:prstGeom>
        </p:spPr>
      </p:pic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411311FE-1601-4333-9BA3-5D59F7DF15AA}"/>
              </a:ext>
            </a:extLst>
          </p:cNvPr>
          <p:cNvCxnSpPr>
            <a:cxnSpLocks/>
          </p:cNvCxnSpPr>
          <p:nvPr/>
        </p:nvCxnSpPr>
        <p:spPr>
          <a:xfrm flipV="1">
            <a:off x="5678886" y="15584229"/>
            <a:ext cx="103135" cy="16112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extBox 272">
            <a:extLst>
              <a:ext uri="{FF2B5EF4-FFF2-40B4-BE49-F238E27FC236}">
                <a16:creationId xmlns:a16="http://schemas.microsoft.com/office/drawing/2014/main" id="{CC2BCD2D-D8FA-4904-AF16-7F4A27214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5531" y="15687886"/>
            <a:ext cx="680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Learning to manage emotions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2A0B4AE5-5834-476E-A690-10A0F10E4F76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b="33109"/>
          <a:stretch/>
        </p:blipFill>
        <p:spPr>
          <a:xfrm>
            <a:off x="5494359" y="16161946"/>
            <a:ext cx="499305" cy="476652"/>
          </a:xfrm>
          <a:prstGeom prst="rect">
            <a:avLst/>
          </a:prstGeom>
        </p:spPr>
      </p:pic>
      <p:sp>
        <p:nvSpPr>
          <p:cNvPr id="504" name="TextBox 154">
            <a:extLst>
              <a:ext uri="{FF2B5EF4-FFF2-40B4-BE49-F238E27FC236}">
                <a16:creationId xmlns:a16="http://schemas.microsoft.com/office/drawing/2014/main" id="{46F000C9-B8D1-44A6-993D-2877C8ADF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302" y="15836756"/>
            <a:ext cx="7039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Managing change</a:t>
            </a:r>
          </a:p>
        </p:txBody>
      </p:sp>
      <p:sp>
        <p:nvSpPr>
          <p:cNvPr id="505" name="TextBox 154">
            <a:extLst>
              <a:ext uri="{FF2B5EF4-FFF2-40B4-BE49-F238E27FC236}">
                <a16:creationId xmlns:a16="http://schemas.microsoft.com/office/drawing/2014/main" id="{789C414E-A1E7-4864-A3E7-6057EECED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936" y="14368931"/>
            <a:ext cx="1023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Making new friends and managing changes in friendships</a:t>
            </a:r>
          </a:p>
        </p:txBody>
      </p:sp>
      <p:sp>
        <p:nvSpPr>
          <p:cNvPr id="507" name="TextBox 154">
            <a:extLst>
              <a:ext uri="{FF2B5EF4-FFF2-40B4-BE49-F238E27FC236}">
                <a16:creationId xmlns:a16="http://schemas.microsoft.com/office/drawing/2014/main" id="{F0D6F7A1-AE7B-4399-9155-936A5DF45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140" y="14469635"/>
            <a:ext cx="7039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Dealing with challenges of a new school</a:t>
            </a:r>
          </a:p>
        </p:txBody>
      </p: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7A9BF7EE-D555-4EB5-8381-AA78F0C32375}"/>
              </a:ext>
            </a:extLst>
          </p:cNvPr>
          <p:cNvCxnSpPr>
            <a:cxnSpLocks/>
          </p:cNvCxnSpPr>
          <p:nvPr/>
        </p:nvCxnSpPr>
        <p:spPr>
          <a:xfrm flipH="1" flipV="1">
            <a:off x="7708262" y="15561511"/>
            <a:ext cx="87204" cy="34758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TextBox 533">
            <a:extLst>
              <a:ext uri="{FF2B5EF4-FFF2-40B4-BE49-F238E27FC236}">
                <a16:creationId xmlns:a16="http://schemas.microsoft.com/office/drawing/2014/main" id="{353FEF4A-F87E-4BA4-9D6A-287977F3C429}"/>
              </a:ext>
            </a:extLst>
          </p:cNvPr>
          <p:cNvSpPr txBox="1"/>
          <p:nvPr/>
        </p:nvSpPr>
        <p:spPr>
          <a:xfrm>
            <a:off x="8087519" y="10114214"/>
            <a:ext cx="888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Discrimination and refugee week</a:t>
            </a:r>
          </a:p>
        </p:txBody>
      </p: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77639A11-1BD4-419F-AE71-5FBF5A069F94}"/>
              </a:ext>
            </a:extLst>
          </p:cNvPr>
          <p:cNvCxnSpPr>
            <a:cxnSpLocks/>
            <a:stCxn id="534" idx="2"/>
          </p:cNvCxnSpPr>
          <p:nvPr/>
        </p:nvCxnSpPr>
        <p:spPr>
          <a:xfrm flipH="1">
            <a:off x="8354588" y="10575879"/>
            <a:ext cx="176942" cy="34512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6" name="Picture 535">
            <a:extLst>
              <a:ext uri="{FF2B5EF4-FFF2-40B4-BE49-F238E27FC236}">
                <a16:creationId xmlns:a16="http://schemas.microsoft.com/office/drawing/2014/main" id="{951044CD-ABE4-4793-B00F-F1A2BFF1872E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23273" t="3815" r="23243" b="3911"/>
          <a:stretch/>
        </p:blipFill>
        <p:spPr>
          <a:xfrm>
            <a:off x="1895475" y="11929902"/>
            <a:ext cx="450656" cy="408198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446A59C0-4969-46D7-A722-C7EF1D165E41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545527" y="12560311"/>
            <a:ext cx="294886" cy="235909"/>
          </a:xfrm>
          <a:prstGeom prst="rect">
            <a:avLst/>
          </a:prstGeom>
        </p:spPr>
      </p:pic>
      <p:sp>
        <p:nvSpPr>
          <p:cNvPr id="537" name="TextBox 536">
            <a:extLst>
              <a:ext uri="{FF2B5EF4-FFF2-40B4-BE49-F238E27FC236}">
                <a16:creationId xmlns:a16="http://schemas.microsoft.com/office/drawing/2014/main" id="{198F6FAA-2EE7-4509-AE46-8850BA83A5B3}"/>
              </a:ext>
            </a:extLst>
          </p:cNvPr>
          <p:cNvSpPr txBox="1"/>
          <p:nvPr/>
        </p:nvSpPr>
        <p:spPr>
          <a:xfrm>
            <a:off x="5156433" y="13557738"/>
            <a:ext cx="1195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Has the internet impacted the way we make relationships with others? How can we form safe relationships online? 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5D0E5430-6F26-4A49-8AFF-B3F4E7589ED9}"/>
              </a:ext>
            </a:extLst>
          </p:cNvPr>
          <p:cNvSpPr txBox="1"/>
          <p:nvPr/>
        </p:nvSpPr>
        <p:spPr>
          <a:xfrm>
            <a:off x="6870700" y="13732992"/>
            <a:ext cx="12887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What does a healthy relationship look like? 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EB9C0594-D5AA-434F-9991-3669DC74D5EB}"/>
              </a:ext>
            </a:extLst>
          </p:cNvPr>
          <p:cNvSpPr txBox="1"/>
          <p:nvPr/>
        </p:nvSpPr>
        <p:spPr>
          <a:xfrm>
            <a:off x="5730453" y="12210174"/>
            <a:ext cx="721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Teenage pregnancy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EF1705A3-3BFD-46F0-A49A-1A41EC4F27D7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28927" r="35430"/>
          <a:stretch/>
        </p:blipFill>
        <p:spPr>
          <a:xfrm>
            <a:off x="6366435" y="12360804"/>
            <a:ext cx="176572" cy="495392"/>
          </a:xfrm>
          <a:prstGeom prst="rect">
            <a:avLst/>
          </a:prstGeom>
        </p:spPr>
      </p:pic>
      <p:sp>
        <p:nvSpPr>
          <p:cNvPr id="543" name="TextBox 272">
            <a:extLst>
              <a:ext uri="{FF2B5EF4-FFF2-40B4-BE49-F238E27FC236}">
                <a16:creationId xmlns:a16="http://schemas.microsoft.com/office/drawing/2014/main" id="{BF1EB9C5-304C-4D7F-A420-B63759B59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664" y="13553102"/>
            <a:ext cx="8849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Bullying and Mental Health </a:t>
            </a:r>
          </a:p>
        </p:txBody>
      </p:sp>
      <p:sp>
        <p:nvSpPr>
          <p:cNvPr id="545" name="TextBox 272">
            <a:extLst>
              <a:ext uri="{FF2B5EF4-FFF2-40B4-BE49-F238E27FC236}">
                <a16:creationId xmlns:a16="http://schemas.microsoft.com/office/drawing/2014/main" id="{9BB4EDB0-3663-41D1-9DD5-71FD5CE4D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69" y="13629898"/>
            <a:ext cx="8849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Managing peer pressure</a:t>
            </a:r>
          </a:p>
        </p:txBody>
      </p:sp>
      <p:sp>
        <p:nvSpPr>
          <p:cNvPr id="546" name="TextBox 272">
            <a:extLst>
              <a:ext uri="{FF2B5EF4-FFF2-40B4-BE49-F238E27FC236}">
                <a16:creationId xmlns:a16="http://schemas.microsoft.com/office/drawing/2014/main" id="{1B6F25CD-C97C-4ACF-B0AC-CA4E06DAD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036" y="12249638"/>
            <a:ext cx="708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Bullying and mental health </a:t>
            </a:r>
          </a:p>
        </p:txBody>
      </p:sp>
      <p:sp>
        <p:nvSpPr>
          <p:cNvPr id="547" name="TextBox 204">
            <a:extLst>
              <a:ext uri="{FF2B5EF4-FFF2-40B4-BE49-F238E27FC236}">
                <a16:creationId xmlns:a16="http://schemas.microsoft.com/office/drawing/2014/main" id="{22C43BE2-A454-42C6-94A0-1A5A6AA8B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511" y="10742824"/>
            <a:ext cx="826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Protected characteristics – Equality Act 2010</a:t>
            </a:r>
          </a:p>
        </p:txBody>
      </p: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DEA89BD9-4535-4068-8780-747B57B0814A}"/>
              </a:ext>
            </a:extLst>
          </p:cNvPr>
          <p:cNvCxnSpPr>
            <a:cxnSpLocks/>
          </p:cNvCxnSpPr>
          <p:nvPr/>
        </p:nvCxnSpPr>
        <p:spPr>
          <a:xfrm flipH="1">
            <a:off x="8645519" y="10878421"/>
            <a:ext cx="335242" cy="12122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9" name="Picture 548">
            <a:extLst>
              <a:ext uri="{FF2B5EF4-FFF2-40B4-BE49-F238E27FC236}">
                <a16:creationId xmlns:a16="http://schemas.microsoft.com/office/drawing/2014/main" id="{EFCD2F63-F98B-4C2D-AF83-688B2754300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49463" y="10079376"/>
            <a:ext cx="663866" cy="656878"/>
          </a:xfrm>
          <a:prstGeom prst="rect">
            <a:avLst/>
          </a:prstGeom>
        </p:spPr>
      </p:pic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3CA4146A-DD40-4C19-BA97-053D29575AE6}"/>
              </a:ext>
            </a:extLst>
          </p:cNvPr>
          <p:cNvCxnSpPr>
            <a:cxnSpLocks/>
          </p:cNvCxnSpPr>
          <p:nvPr/>
        </p:nvCxnSpPr>
        <p:spPr>
          <a:xfrm>
            <a:off x="3245944" y="12673899"/>
            <a:ext cx="54554" cy="31567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2" name="Picture 171">
            <a:extLst>
              <a:ext uri="{FF2B5EF4-FFF2-40B4-BE49-F238E27FC236}">
                <a16:creationId xmlns:a16="http://schemas.microsoft.com/office/drawing/2014/main" id="{F6B1BDF7-5231-49C0-9727-DA5986F279BF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498457" y="12444861"/>
            <a:ext cx="335309" cy="402371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CA57A807-CEB9-45C4-9281-31F1C33E6A83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24704" t="17398" r="24340" b="18010"/>
          <a:stretch/>
        </p:blipFill>
        <p:spPr>
          <a:xfrm>
            <a:off x="7412087" y="13529216"/>
            <a:ext cx="299145" cy="261292"/>
          </a:xfrm>
          <a:prstGeom prst="rect">
            <a:avLst/>
          </a:prstGeom>
        </p:spPr>
      </p:pic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2CE45A05-D3F5-4BC8-8DE7-768512301084}"/>
              </a:ext>
            </a:extLst>
          </p:cNvPr>
          <p:cNvCxnSpPr>
            <a:cxnSpLocks/>
          </p:cNvCxnSpPr>
          <p:nvPr/>
        </p:nvCxnSpPr>
        <p:spPr>
          <a:xfrm flipH="1" flipV="1">
            <a:off x="7278080" y="13347448"/>
            <a:ext cx="18769" cy="43035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TextBox 551">
            <a:extLst>
              <a:ext uri="{FF2B5EF4-FFF2-40B4-BE49-F238E27FC236}">
                <a16:creationId xmlns:a16="http://schemas.microsoft.com/office/drawing/2014/main" id="{9EDBC23E-0446-44F1-BDA5-8C941D4C6352}"/>
              </a:ext>
            </a:extLst>
          </p:cNvPr>
          <p:cNvSpPr txBox="1"/>
          <p:nvPr/>
        </p:nvSpPr>
        <p:spPr>
          <a:xfrm>
            <a:off x="6491766" y="12048529"/>
            <a:ext cx="840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Consent and online. How can my behaviour online impact others? </a:t>
            </a:r>
          </a:p>
        </p:txBody>
      </p: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8D41756D-7B14-46E0-8269-1521DDF05535}"/>
              </a:ext>
            </a:extLst>
          </p:cNvPr>
          <p:cNvCxnSpPr>
            <a:cxnSpLocks/>
          </p:cNvCxnSpPr>
          <p:nvPr/>
        </p:nvCxnSpPr>
        <p:spPr>
          <a:xfrm flipH="1">
            <a:off x="7325821" y="12674100"/>
            <a:ext cx="88815" cy="22631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" name="TextBox 553">
            <a:extLst>
              <a:ext uri="{FF2B5EF4-FFF2-40B4-BE49-F238E27FC236}">
                <a16:creationId xmlns:a16="http://schemas.microsoft.com/office/drawing/2014/main" id="{83A22E9E-EE42-4AD0-B31C-3632F0F0159A}"/>
              </a:ext>
            </a:extLst>
          </p:cNvPr>
          <p:cNvSpPr txBox="1"/>
          <p:nvPr/>
        </p:nvSpPr>
        <p:spPr>
          <a:xfrm>
            <a:off x="7154043" y="12406741"/>
            <a:ext cx="912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Sharing youth produced imagery </a:t>
            </a:r>
          </a:p>
        </p:txBody>
      </p: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FD33704C-3397-4530-8E77-D4BAA888ADFB}"/>
              </a:ext>
            </a:extLst>
          </p:cNvPr>
          <p:cNvCxnSpPr>
            <a:cxnSpLocks/>
          </p:cNvCxnSpPr>
          <p:nvPr/>
        </p:nvCxnSpPr>
        <p:spPr>
          <a:xfrm flipV="1">
            <a:off x="8065287" y="11506343"/>
            <a:ext cx="236981" cy="6109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6" name="TextBox 272">
            <a:extLst>
              <a:ext uri="{FF2B5EF4-FFF2-40B4-BE49-F238E27FC236}">
                <a16:creationId xmlns:a16="http://schemas.microsoft.com/office/drawing/2014/main" id="{9C2663F0-C907-4D04-A412-589501C48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265" y="13517870"/>
            <a:ext cx="969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Impact of prejudice and discrimination on wellbeing</a:t>
            </a:r>
          </a:p>
        </p:txBody>
      </p: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C2CF118B-3C1A-4388-A3DA-A318957162D0}"/>
              </a:ext>
            </a:extLst>
          </p:cNvPr>
          <p:cNvCxnSpPr>
            <a:cxnSpLocks/>
          </p:cNvCxnSpPr>
          <p:nvPr/>
        </p:nvCxnSpPr>
        <p:spPr>
          <a:xfrm flipV="1">
            <a:off x="4694150" y="13462484"/>
            <a:ext cx="103135" cy="16112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8" name="TextBox 272">
            <a:extLst>
              <a:ext uri="{FF2B5EF4-FFF2-40B4-BE49-F238E27FC236}">
                <a16:creationId xmlns:a16="http://schemas.microsoft.com/office/drawing/2014/main" id="{04087292-7ABD-4DB4-BC9B-50FBF3320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197" y="13566141"/>
            <a:ext cx="784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Managing and expressing emotions</a:t>
            </a: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C709DFE9-2A3A-415D-BDAC-B73FA42EB4F1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l="4088" t="9139" r="4125" b="8827"/>
          <a:stretch/>
        </p:blipFill>
        <p:spPr>
          <a:xfrm>
            <a:off x="3874318" y="13630816"/>
            <a:ext cx="627016" cy="308318"/>
          </a:xfrm>
          <a:prstGeom prst="rect">
            <a:avLst/>
          </a:prstGeom>
        </p:spPr>
      </p:pic>
      <p:cxnSp>
        <p:nvCxnSpPr>
          <p:cNvPr id="559" name="Straight Connector 558">
            <a:extLst>
              <a:ext uri="{FF2B5EF4-FFF2-40B4-BE49-F238E27FC236}">
                <a16:creationId xmlns:a16="http://schemas.microsoft.com/office/drawing/2014/main" id="{78E1D86F-D0F2-4354-8495-A4520FA31A81}"/>
              </a:ext>
            </a:extLst>
          </p:cNvPr>
          <p:cNvCxnSpPr>
            <a:cxnSpLocks/>
          </p:cNvCxnSpPr>
          <p:nvPr/>
        </p:nvCxnSpPr>
        <p:spPr>
          <a:xfrm flipH="1">
            <a:off x="8942557" y="12266771"/>
            <a:ext cx="279274" cy="808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>
            <a:extLst>
              <a:ext uri="{FF2B5EF4-FFF2-40B4-BE49-F238E27FC236}">
                <a16:creationId xmlns:a16="http://schemas.microsoft.com/office/drawing/2014/main" id="{F7047158-8FAE-4193-BA90-94E8756FE15D}"/>
              </a:ext>
            </a:extLst>
          </p:cNvPr>
          <p:cNvCxnSpPr>
            <a:cxnSpLocks/>
          </p:cNvCxnSpPr>
          <p:nvPr/>
        </p:nvCxnSpPr>
        <p:spPr>
          <a:xfrm flipH="1" flipV="1">
            <a:off x="8871571" y="12708702"/>
            <a:ext cx="168168" cy="1929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>
            <a:extLst>
              <a:ext uri="{FF2B5EF4-FFF2-40B4-BE49-F238E27FC236}">
                <a16:creationId xmlns:a16="http://schemas.microsoft.com/office/drawing/2014/main" id="{3E2D018E-3ED5-4B01-9E7A-F684A162D1DB}"/>
              </a:ext>
            </a:extLst>
          </p:cNvPr>
          <p:cNvCxnSpPr>
            <a:cxnSpLocks/>
          </p:cNvCxnSpPr>
          <p:nvPr/>
        </p:nvCxnSpPr>
        <p:spPr>
          <a:xfrm>
            <a:off x="8101645" y="12472241"/>
            <a:ext cx="294495" cy="9731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2" name="TextBox 204">
            <a:extLst>
              <a:ext uri="{FF2B5EF4-FFF2-40B4-BE49-F238E27FC236}">
                <a16:creationId xmlns:a16="http://schemas.microsoft.com/office/drawing/2014/main" id="{6BF9A9B9-B375-4017-A741-F0C3F89D1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600" y="11542551"/>
            <a:ext cx="8263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Racism </a:t>
            </a:r>
          </a:p>
        </p:txBody>
      </p:sp>
      <p:sp>
        <p:nvSpPr>
          <p:cNvPr id="563" name="TextBox 204">
            <a:extLst>
              <a:ext uri="{FF2B5EF4-FFF2-40B4-BE49-F238E27FC236}">
                <a16:creationId xmlns:a16="http://schemas.microsoft.com/office/drawing/2014/main" id="{9A87ED46-1C0E-43B5-AB60-2904FCA1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9907" y="12148268"/>
            <a:ext cx="8263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Being anti-racist</a:t>
            </a: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FB1CA883-03C1-4129-8EB4-87FA57BC5CA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620794" y="11713305"/>
            <a:ext cx="713813" cy="489102"/>
          </a:xfrm>
          <a:prstGeom prst="rect">
            <a:avLst/>
          </a:prstGeom>
        </p:spPr>
      </p:pic>
      <p:sp>
        <p:nvSpPr>
          <p:cNvPr id="564" name="TextBox 204">
            <a:extLst>
              <a:ext uri="{FF2B5EF4-FFF2-40B4-BE49-F238E27FC236}">
                <a16:creationId xmlns:a16="http://schemas.microsoft.com/office/drawing/2014/main" id="{BD50120F-A865-46D3-B3EB-4760D6349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804" y="13580458"/>
            <a:ext cx="8054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Disability Discrimination </a:t>
            </a:r>
          </a:p>
        </p:txBody>
      </p:sp>
      <p:pic>
        <p:nvPicPr>
          <p:cNvPr id="201" name="Picture 200">
            <a:extLst>
              <a:ext uri="{FF2B5EF4-FFF2-40B4-BE49-F238E27FC236}">
                <a16:creationId xmlns:a16="http://schemas.microsoft.com/office/drawing/2014/main" id="{5105F90E-2595-4863-84FB-C7BDA862D680}"/>
              </a:ext>
            </a:extLst>
          </p:cNvPr>
          <p:cNvPicPr>
            <a:picLocks noChangeAspect="1"/>
          </p:cNvPicPr>
          <p:nvPr/>
        </p:nvPicPr>
        <p:blipFill rotWithShape="1">
          <a:blip r:embed="rId43"/>
          <a:srcRect l="11686" t="5536" r="9673" b="12091"/>
          <a:stretch/>
        </p:blipFill>
        <p:spPr>
          <a:xfrm>
            <a:off x="8832856" y="13710169"/>
            <a:ext cx="341838" cy="380436"/>
          </a:xfrm>
          <a:prstGeom prst="rect">
            <a:avLst/>
          </a:prstGeom>
        </p:spPr>
      </p:pic>
      <p:sp>
        <p:nvSpPr>
          <p:cNvPr id="566" name="TextBox 204">
            <a:extLst>
              <a:ext uri="{FF2B5EF4-FFF2-40B4-BE49-F238E27FC236}">
                <a16:creationId xmlns:a16="http://schemas.microsoft.com/office/drawing/2014/main" id="{0526157C-103A-4413-8926-64DDC0DF3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816" y="12392618"/>
            <a:ext cx="8054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Gender Discrimination </a:t>
            </a:r>
          </a:p>
        </p:txBody>
      </p:sp>
      <p:sp>
        <p:nvSpPr>
          <p:cNvPr id="567" name="TextBox 204">
            <a:extLst>
              <a:ext uri="{FF2B5EF4-FFF2-40B4-BE49-F238E27FC236}">
                <a16:creationId xmlns:a16="http://schemas.microsoft.com/office/drawing/2014/main" id="{CC26B45F-70A4-46EA-B35A-89856AC69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4024" y="11987250"/>
            <a:ext cx="8054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00" dirty="0"/>
              <a:t>Religious Discrimination </a:t>
            </a:r>
          </a:p>
        </p:txBody>
      </p:sp>
      <p:sp>
        <p:nvSpPr>
          <p:cNvPr id="569" name="TextBox 204">
            <a:extLst>
              <a:ext uri="{FF2B5EF4-FFF2-40B4-BE49-F238E27FC236}">
                <a16:creationId xmlns:a16="http://schemas.microsoft.com/office/drawing/2014/main" id="{FD094FCF-12A4-44A2-975B-D0F68D9FF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9357" y="11444689"/>
            <a:ext cx="8054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Impact of LGBTQ+ phobia</a:t>
            </a:r>
          </a:p>
        </p:txBody>
      </p: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30D26276-4027-4B11-BE49-7963906165E7}"/>
              </a:ext>
            </a:extLst>
          </p:cNvPr>
          <p:cNvCxnSpPr>
            <a:cxnSpLocks/>
          </p:cNvCxnSpPr>
          <p:nvPr/>
        </p:nvCxnSpPr>
        <p:spPr>
          <a:xfrm flipH="1" flipV="1">
            <a:off x="8497616" y="13143972"/>
            <a:ext cx="373955" cy="17479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1" name="TextBox 204">
            <a:extLst>
              <a:ext uri="{FF2B5EF4-FFF2-40B4-BE49-F238E27FC236}">
                <a16:creationId xmlns:a16="http://schemas.microsoft.com/office/drawing/2014/main" id="{51C78161-2DB1-4029-B4BF-7A8299C07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7389" y="13224618"/>
            <a:ext cx="8054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Gender</a:t>
            </a:r>
          </a:p>
          <a:p>
            <a:pPr algn="ctr" eaLnBrk="1" hangingPunct="1"/>
            <a:r>
              <a:rPr lang="en-US" altLang="en-US" sz="800" dirty="0"/>
              <a:t>Stereotyping</a:t>
            </a:r>
          </a:p>
        </p:txBody>
      </p:sp>
      <p:pic>
        <p:nvPicPr>
          <p:cNvPr id="205" name="Picture 204">
            <a:extLst>
              <a:ext uri="{FF2B5EF4-FFF2-40B4-BE49-F238E27FC236}">
                <a16:creationId xmlns:a16="http://schemas.microsoft.com/office/drawing/2014/main" id="{923682C6-1B9F-45A0-9E6A-5C00E3CECDF9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b="6725"/>
          <a:stretch/>
        </p:blipFill>
        <p:spPr>
          <a:xfrm>
            <a:off x="9037003" y="12761713"/>
            <a:ext cx="509491" cy="364405"/>
          </a:xfrm>
          <a:prstGeom prst="rect">
            <a:avLst/>
          </a:prstGeom>
        </p:spPr>
      </p:pic>
      <p:sp>
        <p:nvSpPr>
          <p:cNvPr id="572" name="TextBox 272">
            <a:extLst>
              <a:ext uri="{FF2B5EF4-FFF2-40B4-BE49-F238E27FC236}">
                <a16:creationId xmlns:a16="http://schemas.microsoft.com/office/drawing/2014/main" id="{90B00502-82DA-4A1A-A841-FA41385D1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696" y="12168175"/>
            <a:ext cx="708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E-safety Drop Down Day</a:t>
            </a:r>
          </a:p>
        </p:txBody>
      </p: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id="{6FAD88C7-E6CB-4A77-A0D3-74D66CA7C859}"/>
              </a:ext>
            </a:extLst>
          </p:cNvPr>
          <p:cNvCxnSpPr>
            <a:cxnSpLocks/>
            <a:stCxn id="572" idx="2"/>
          </p:cNvCxnSpPr>
          <p:nvPr/>
        </p:nvCxnSpPr>
        <p:spPr>
          <a:xfrm flipH="1">
            <a:off x="4070188" y="12629840"/>
            <a:ext cx="27718" cy="3338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A89CE0FC-8340-4ED9-9441-8F86151A6EEC}"/>
              </a:ext>
            </a:extLst>
          </p:cNvPr>
          <p:cNvCxnSpPr>
            <a:cxnSpLocks/>
          </p:cNvCxnSpPr>
          <p:nvPr/>
        </p:nvCxnSpPr>
        <p:spPr>
          <a:xfrm flipV="1">
            <a:off x="740072" y="9425914"/>
            <a:ext cx="349243" cy="6850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>
            <a:extLst>
              <a:ext uri="{FF2B5EF4-FFF2-40B4-BE49-F238E27FC236}">
                <a16:creationId xmlns:a16="http://schemas.microsoft.com/office/drawing/2014/main" id="{82070439-2394-46B3-B132-D3EFC83B9A25}"/>
              </a:ext>
            </a:extLst>
          </p:cNvPr>
          <p:cNvCxnSpPr>
            <a:cxnSpLocks/>
          </p:cNvCxnSpPr>
          <p:nvPr/>
        </p:nvCxnSpPr>
        <p:spPr>
          <a:xfrm flipV="1">
            <a:off x="747718" y="10237640"/>
            <a:ext cx="337145" cy="4200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" name="TextBox 582">
            <a:extLst>
              <a:ext uri="{FF2B5EF4-FFF2-40B4-BE49-F238E27FC236}">
                <a16:creationId xmlns:a16="http://schemas.microsoft.com/office/drawing/2014/main" id="{CDA8232A-F145-4BD1-BACA-787804C70C23}"/>
              </a:ext>
            </a:extLst>
          </p:cNvPr>
          <p:cNvSpPr txBox="1"/>
          <p:nvPr/>
        </p:nvSpPr>
        <p:spPr>
          <a:xfrm>
            <a:off x="3116291" y="10218769"/>
            <a:ext cx="8945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Child sexual exploitation </a:t>
            </a:r>
          </a:p>
        </p:txBody>
      </p:sp>
      <p:sp>
        <p:nvSpPr>
          <p:cNvPr id="586" name="TextBox 585">
            <a:extLst>
              <a:ext uri="{FF2B5EF4-FFF2-40B4-BE49-F238E27FC236}">
                <a16:creationId xmlns:a16="http://schemas.microsoft.com/office/drawing/2014/main" id="{3A6EC5E7-4094-429E-91E4-E551C67F8E42}"/>
              </a:ext>
            </a:extLst>
          </p:cNvPr>
          <p:cNvSpPr txBox="1"/>
          <p:nvPr/>
        </p:nvSpPr>
        <p:spPr>
          <a:xfrm>
            <a:off x="3725894" y="10306337"/>
            <a:ext cx="8945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Child criminal exploitation 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7412112B-2EA9-4E9C-A88F-4F5F89CB9F3D}"/>
              </a:ext>
            </a:extLst>
          </p:cNvPr>
          <p:cNvSpPr txBox="1"/>
          <p:nvPr/>
        </p:nvSpPr>
        <p:spPr>
          <a:xfrm>
            <a:off x="273965" y="14574803"/>
            <a:ext cx="8945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FGM</a:t>
            </a:r>
          </a:p>
        </p:txBody>
      </p:sp>
      <p:cxnSp>
        <p:nvCxnSpPr>
          <p:cNvPr id="590" name="Straight Connector 589">
            <a:extLst>
              <a:ext uri="{FF2B5EF4-FFF2-40B4-BE49-F238E27FC236}">
                <a16:creationId xmlns:a16="http://schemas.microsoft.com/office/drawing/2014/main" id="{A9074099-BDA5-4F22-BCA4-2D96E09715C0}"/>
              </a:ext>
            </a:extLst>
          </p:cNvPr>
          <p:cNvCxnSpPr>
            <a:cxnSpLocks/>
          </p:cNvCxnSpPr>
          <p:nvPr/>
        </p:nvCxnSpPr>
        <p:spPr>
          <a:xfrm flipV="1">
            <a:off x="878468" y="14530717"/>
            <a:ext cx="352583" cy="14169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" name="TextBox 593">
            <a:extLst>
              <a:ext uri="{FF2B5EF4-FFF2-40B4-BE49-F238E27FC236}">
                <a16:creationId xmlns:a16="http://schemas.microsoft.com/office/drawing/2014/main" id="{58FD7418-055B-4955-A0F2-ECD9886EFDBC}"/>
              </a:ext>
            </a:extLst>
          </p:cNvPr>
          <p:cNvSpPr txBox="1"/>
          <p:nvPr/>
        </p:nvSpPr>
        <p:spPr>
          <a:xfrm>
            <a:off x="3484226" y="11394186"/>
            <a:ext cx="8945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Hate crimes</a:t>
            </a:r>
          </a:p>
        </p:txBody>
      </p:sp>
      <p:pic>
        <p:nvPicPr>
          <p:cNvPr id="237" name="Picture 236">
            <a:extLst>
              <a:ext uri="{FF2B5EF4-FFF2-40B4-BE49-F238E27FC236}">
                <a16:creationId xmlns:a16="http://schemas.microsoft.com/office/drawing/2014/main" id="{88DE6933-B873-4923-A05F-DC888E7553ED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5039" t="8107" r="2797" b="14207"/>
          <a:stretch/>
        </p:blipFill>
        <p:spPr>
          <a:xfrm>
            <a:off x="3628553" y="11559344"/>
            <a:ext cx="548917" cy="45551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738F80C7-7CE4-4AB9-A4A4-EC7FE06678B0}"/>
              </a:ext>
            </a:extLst>
          </p:cNvPr>
          <p:cNvPicPr>
            <a:picLocks noChangeAspect="1"/>
          </p:cNvPicPr>
          <p:nvPr/>
        </p:nvPicPr>
        <p:blipFill>
          <a:blip r:embed="rId4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6534" y="10325910"/>
            <a:ext cx="634180" cy="437317"/>
          </a:xfrm>
          <a:prstGeom prst="rect">
            <a:avLst/>
          </a:prstGeom>
        </p:spPr>
      </p:pic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2D18F863-F45E-47FF-A20B-108E5243CC42}"/>
              </a:ext>
            </a:extLst>
          </p:cNvPr>
          <p:cNvCxnSpPr>
            <a:cxnSpLocks/>
          </p:cNvCxnSpPr>
          <p:nvPr/>
        </p:nvCxnSpPr>
        <p:spPr>
          <a:xfrm flipV="1">
            <a:off x="6744707" y="11053554"/>
            <a:ext cx="45665" cy="23158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TextBox 600">
            <a:extLst>
              <a:ext uri="{FF2B5EF4-FFF2-40B4-BE49-F238E27FC236}">
                <a16:creationId xmlns:a16="http://schemas.microsoft.com/office/drawing/2014/main" id="{7FC57A43-D566-4D05-B4B1-AB7FB8443FB3}"/>
              </a:ext>
            </a:extLst>
          </p:cNvPr>
          <p:cNvSpPr txBox="1"/>
          <p:nvPr/>
        </p:nvSpPr>
        <p:spPr>
          <a:xfrm>
            <a:off x="6452652" y="11258353"/>
            <a:ext cx="800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Recognising a toxic relationship</a:t>
            </a: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4C932E84-85EE-46A9-B1B5-7169D00B2C76}"/>
              </a:ext>
            </a:extLst>
          </p:cNvPr>
          <p:cNvSpPr txBox="1"/>
          <p:nvPr/>
        </p:nvSpPr>
        <p:spPr>
          <a:xfrm>
            <a:off x="4477336" y="11302781"/>
            <a:ext cx="785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Maintaining healthy relationships</a:t>
            </a:r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0C89D628-7528-4C14-A880-CFC53C03FFBE}"/>
              </a:ext>
            </a:extLst>
          </p:cNvPr>
          <p:cNvSpPr txBox="1"/>
          <p:nvPr/>
        </p:nvSpPr>
        <p:spPr>
          <a:xfrm>
            <a:off x="5449461" y="10029966"/>
            <a:ext cx="819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Dealing with the end of a relationship</a:t>
            </a:r>
          </a:p>
        </p:txBody>
      </p: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0F063ECE-1356-4BC8-A8B6-EC45A47E8401}"/>
              </a:ext>
            </a:extLst>
          </p:cNvPr>
          <p:cNvCxnSpPr>
            <a:cxnSpLocks/>
          </p:cNvCxnSpPr>
          <p:nvPr/>
        </p:nvCxnSpPr>
        <p:spPr>
          <a:xfrm flipH="1">
            <a:off x="5613358" y="10478509"/>
            <a:ext cx="62829" cy="23975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4" name="Picture 243">
            <a:extLst>
              <a:ext uri="{FF2B5EF4-FFF2-40B4-BE49-F238E27FC236}">
                <a16:creationId xmlns:a16="http://schemas.microsoft.com/office/drawing/2014/main" id="{2DC61AC9-7072-454F-B959-5DDBA3F51A96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771891" y="10426570"/>
            <a:ext cx="435160" cy="435160"/>
          </a:xfrm>
          <a:prstGeom prst="rect">
            <a:avLst/>
          </a:prstGeom>
        </p:spPr>
      </p:pic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7B36A214-EB3D-462B-90C4-6C21BC8F712B}"/>
              </a:ext>
            </a:extLst>
          </p:cNvPr>
          <p:cNvCxnSpPr>
            <a:cxnSpLocks/>
          </p:cNvCxnSpPr>
          <p:nvPr/>
        </p:nvCxnSpPr>
        <p:spPr>
          <a:xfrm flipV="1">
            <a:off x="4780257" y="11127659"/>
            <a:ext cx="45665" cy="23158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1" name="TextBox 610">
            <a:extLst>
              <a:ext uri="{FF2B5EF4-FFF2-40B4-BE49-F238E27FC236}">
                <a16:creationId xmlns:a16="http://schemas.microsoft.com/office/drawing/2014/main" id="{7327D734-BB34-4FA9-AA9F-F3071AB92CDA}"/>
              </a:ext>
            </a:extLst>
          </p:cNvPr>
          <p:cNvSpPr txBox="1"/>
          <p:nvPr/>
        </p:nvSpPr>
        <p:spPr>
          <a:xfrm>
            <a:off x="5604690" y="11365901"/>
            <a:ext cx="8945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Risks of online relationships</a:t>
            </a:r>
          </a:p>
        </p:txBody>
      </p: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6C335EB1-2DE6-417F-B53E-399A651E28FA}"/>
              </a:ext>
            </a:extLst>
          </p:cNvPr>
          <p:cNvCxnSpPr>
            <a:cxnSpLocks/>
          </p:cNvCxnSpPr>
          <p:nvPr/>
        </p:nvCxnSpPr>
        <p:spPr>
          <a:xfrm flipV="1">
            <a:off x="5858364" y="11152648"/>
            <a:ext cx="45665" cy="23158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" name="Picture 244">
            <a:extLst>
              <a:ext uri="{FF2B5EF4-FFF2-40B4-BE49-F238E27FC236}">
                <a16:creationId xmlns:a16="http://schemas.microsoft.com/office/drawing/2014/main" id="{C3FC0DA1-F900-4734-B20D-0F777DEC9CA4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l="10007" r="13686"/>
          <a:stretch/>
        </p:blipFill>
        <p:spPr>
          <a:xfrm>
            <a:off x="5147931" y="11285134"/>
            <a:ext cx="601037" cy="505160"/>
          </a:xfrm>
          <a:prstGeom prst="rect">
            <a:avLst/>
          </a:prstGeom>
        </p:spPr>
      </p:pic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id="{EB5116E0-F1DA-4834-8F05-31D3B6565DD0}"/>
              </a:ext>
            </a:extLst>
          </p:cNvPr>
          <p:cNvCxnSpPr>
            <a:cxnSpLocks/>
          </p:cNvCxnSpPr>
          <p:nvPr/>
        </p:nvCxnSpPr>
        <p:spPr>
          <a:xfrm flipH="1">
            <a:off x="6361523" y="10516599"/>
            <a:ext cx="62829" cy="23975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" name="TextBox 614">
            <a:extLst>
              <a:ext uri="{FF2B5EF4-FFF2-40B4-BE49-F238E27FC236}">
                <a16:creationId xmlns:a16="http://schemas.microsoft.com/office/drawing/2014/main" id="{E69557EA-2C14-4505-9AF1-AA5B18FF81B9}"/>
              </a:ext>
            </a:extLst>
          </p:cNvPr>
          <p:cNvSpPr txBox="1"/>
          <p:nvPr/>
        </p:nvSpPr>
        <p:spPr>
          <a:xfrm>
            <a:off x="6076912" y="9939173"/>
            <a:ext cx="8194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Sexual harassment and victim blaming</a:t>
            </a:r>
          </a:p>
        </p:txBody>
      </p: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2374FE12-C05A-4311-A8E8-C4C99AC11330}"/>
              </a:ext>
            </a:extLst>
          </p:cNvPr>
          <p:cNvCxnSpPr>
            <a:cxnSpLocks/>
          </p:cNvCxnSpPr>
          <p:nvPr/>
        </p:nvCxnSpPr>
        <p:spPr>
          <a:xfrm flipH="1">
            <a:off x="6897138" y="10501799"/>
            <a:ext cx="114136" cy="19368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TextBox 616">
            <a:extLst>
              <a:ext uri="{FF2B5EF4-FFF2-40B4-BE49-F238E27FC236}">
                <a16:creationId xmlns:a16="http://schemas.microsoft.com/office/drawing/2014/main" id="{B7FA0BB8-2015-43C1-B17D-9042D488F935}"/>
              </a:ext>
            </a:extLst>
          </p:cNvPr>
          <p:cNvSpPr txBox="1"/>
          <p:nvPr/>
        </p:nvSpPr>
        <p:spPr>
          <a:xfrm>
            <a:off x="6687876" y="10122373"/>
            <a:ext cx="8194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Peer on peer sexual  abuse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EB48E632-15AC-4D11-AD01-447D82515F3C}"/>
              </a:ext>
            </a:extLst>
          </p:cNvPr>
          <p:cNvSpPr txBox="1"/>
          <p:nvPr/>
        </p:nvSpPr>
        <p:spPr>
          <a:xfrm>
            <a:off x="174330" y="9953163"/>
            <a:ext cx="668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Mental Health Drop Down Day </a:t>
            </a:r>
          </a:p>
        </p:txBody>
      </p:sp>
      <p:pic>
        <p:nvPicPr>
          <p:cNvPr id="619" name="Picture 618">
            <a:extLst>
              <a:ext uri="{FF2B5EF4-FFF2-40B4-BE49-F238E27FC236}">
                <a16:creationId xmlns:a16="http://schemas.microsoft.com/office/drawing/2014/main" id="{9A00E5C4-8980-4990-ACB8-6B6452B6A3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312" y="10361966"/>
            <a:ext cx="339953" cy="404305"/>
          </a:xfrm>
          <a:prstGeom prst="rect">
            <a:avLst/>
          </a:prstGeom>
        </p:spPr>
      </p:pic>
      <p:sp>
        <p:nvSpPr>
          <p:cNvPr id="620" name="TextBox 272">
            <a:extLst>
              <a:ext uri="{FF2B5EF4-FFF2-40B4-BE49-F238E27FC236}">
                <a16:creationId xmlns:a16="http://schemas.microsoft.com/office/drawing/2014/main" id="{1852FA6C-6531-430E-BF6F-5A983E5FA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33" y="9038665"/>
            <a:ext cx="784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Managing and expressing emotions</a:t>
            </a:r>
          </a:p>
        </p:txBody>
      </p:sp>
      <p:pic>
        <p:nvPicPr>
          <p:cNvPr id="621" name="Picture 620">
            <a:extLst>
              <a:ext uri="{FF2B5EF4-FFF2-40B4-BE49-F238E27FC236}">
                <a16:creationId xmlns:a16="http://schemas.microsoft.com/office/drawing/2014/main" id="{B0BA04E5-1EAB-4ADA-95E5-8DC954E9AA58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b="33109"/>
          <a:stretch/>
        </p:blipFill>
        <p:spPr>
          <a:xfrm>
            <a:off x="265342" y="9488081"/>
            <a:ext cx="499305" cy="476652"/>
          </a:xfrm>
          <a:prstGeom prst="rect">
            <a:avLst/>
          </a:prstGeom>
        </p:spPr>
      </p:pic>
      <p:sp>
        <p:nvSpPr>
          <p:cNvPr id="622" name="TextBox 272">
            <a:extLst>
              <a:ext uri="{FF2B5EF4-FFF2-40B4-BE49-F238E27FC236}">
                <a16:creationId xmlns:a16="http://schemas.microsoft.com/office/drawing/2014/main" id="{5303FE37-1EAB-4AC6-AB33-DF8557740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088" y="9190798"/>
            <a:ext cx="864798" cy="33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Emotional health checks</a:t>
            </a:r>
          </a:p>
        </p:txBody>
      </p:sp>
      <p:pic>
        <p:nvPicPr>
          <p:cNvPr id="249" name="Picture 248">
            <a:extLst>
              <a:ext uri="{FF2B5EF4-FFF2-40B4-BE49-F238E27FC236}">
                <a16:creationId xmlns:a16="http://schemas.microsoft.com/office/drawing/2014/main" id="{CDECE8E7-843F-41F0-8723-77F609A173AB}"/>
              </a:ext>
            </a:extLst>
          </p:cNvPr>
          <p:cNvPicPr>
            <a:picLocks noChangeAspect="1"/>
          </p:cNvPicPr>
          <p:nvPr/>
        </p:nvPicPr>
        <p:blipFill rotWithShape="1">
          <a:blip r:embed="rId49"/>
          <a:srcRect l="5217" t="7851" r="4714" b="5893"/>
          <a:stretch/>
        </p:blipFill>
        <p:spPr>
          <a:xfrm>
            <a:off x="1743621" y="9526789"/>
            <a:ext cx="862672" cy="436033"/>
          </a:xfrm>
          <a:prstGeom prst="rect">
            <a:avLst/>
          </a:prstGeom>
        </p:spPr>
      </p:pic>
      <p:sp>
        <p:nvSpPr>
          <p:cNvPr id="628" name="TextBox 627">
            <a:extLst>
              <a:ext uri="{FF2B5EF4-FFF2-40B4-BE49-F238E27FC236}">
                <a16:creationId xmlns:a16="http://schemas.microsoft.com/office/drawing/2014/main" id="{08C1DEC0-E80D-49AF-BDE2-CB4A20F34397}"/>
              </a:ext>
            </a:extLst>
          </p:cNvPr>
          <p:cNvSpPr txBox="1"/>
          <p:nvPr/>
        </p:nvSpPr>
        <p:spPr>
          <a:xfrm>
            <a:off x="3987087" y="11811071"/>
            <a:ext cx="829389" cy="339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b="0" i="0" dirty="0">
                <a:solidFill>
                  <a:srgbClr val="0B0C0C"/>
                </a:solidFill>
                <a:effectLst/>
                <a:latin typeface="GDS Transport"/>
              </a:rPr>
              <a:t>Honour-based violence</a:t>
            </a:r>
            <a:endParaRPr lang="en-GB" sz="800" dirty="0"/>
          </a:p>
        </p:txBody>
      </p:sp>
      <p:cxnSp>
        <p:nvCxnSpPr>
          <p:cNvPr id="629" name="Straight Connector 628">
            <a:extLst>
              <a:ext uri="{FF2B5EF4-FFF2-40B4-BE49-F238E27FC236}">
                <a16:creationId xmlns:a16="http://schemas.microsoft.com/office/drawing/2014/main" id="{0F8C6390-B719-49AB-B1E4-5F275C10B39B}"/>
              </a:ext>
            </a:extLst>
          </p:cNvPr>
          <p:cNvCxnSpPr>
            <a:cxnSpLocks/>
            <a:stCxn id="628" idx="0"/>
          </p:cNvCxnSpPr>
          <p:nvPr/>
        </p:nvCxnSpPr>
        <p:spPr>
          <a:xfrm flipV="1">
            <a:off x="4401782" y="11103711"/>
            <a:ext cx="6600" cy="70736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8" name="TextBox 242">
            <a:extLst>
              <a:ext uri="{FF2B5EF4-FFF2-40B4-BE49-F238E27FC236}">
                <a16:creationId xmlns:a16="http://schemas.microsoft.com/office/drawing/2014/main" id="{722D8315-4719-44C4-BAAD-A71CFFA87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596" y="4776836"/>
            <a:ext cx="821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dirty="0">
                <a:solidFill>
                  <a:prstClr val="black"/>
                </a:solidFill>
                <a:latin typeface="Calibri"/>
              </a:rPr>
              <a:t>Support available for the family</a:t>
            </a:r>
          </a:p>
        </p:txBody>
      </p: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BC7AD87C-567D-4FA3-8F24-6690F8D8ACF4}"/>
              </a:ext>
            </a:extLst>
          </p:cNvPr>
          <p:cNvCxnSpPr>
            <a:cxnSpLocks/>
          </p:cNvCxnSpPr>
          <p:nvPr/>
        </p:nvCxnSpPr>
        <p:spPr>
          <a:xfrm flipH="1">
            <a:off x="3929576" y="3922533"/>
            <a:ext cx="25777" cy="21194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>
            <a:extLst>
              <a:ext uri="{FF2B5EF4-FFF2-40B4-BE49-F238E27FC236}">
                <a16:creationId xmlns:a16="http://schemas.microsoft.com/office/drawing/2014/main" id="{2DA69F62-A717-48F4-A9E4-179ADBF5C31E}"/>
              </a:ext>
            </a:extLst>
          </p:cNvPr>
          <p:cNvCxnSpPr>
            <a:cxnSpLocks/>
          </p:cNvCxnSpPr>
          <p:nvPr/>
        </p:nvCxnSpPr>
        <p:spPr>
          <a:xfrm>
            <a:off x="2705472" y="3892184"/>
            <a:ext cx="63321" cy="22617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7" name="Picture 102" descr="Impact of family planning on child survival and development ...">
            <a:extLst>
              <a:ext uri="{FF2B5EF4-FFF2-40B4-BE49-F238E27FC236}">
                <a16:creationId xmlns:a16="http://schemas.microsoft.com/office/drawing/2014/main" id="{66F7F91F-CC75-4FB6-BD70-13CEA7E1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2651" y="5228360"/>
            <a:ext cx="254530" cy="179971"/>
          </a:xfrm>
          <a:prstGeom prst="rect">
            <a:avLst/>
          </a:prstGeom>
          <a:noFill/>
        </p:spPr>
      </p:pic>
      <p:pic>
        <p:nvPicPr>
          <p:cNvPr id="518" name="Picture 108" descr="WHAT IS THE REFORMED DOCTRINE OF DIVORCE? | Building Old School ...">
            <a:extLst>
              <a:ext uri="{FF2B5EF4-FFF2-40B4-BE49-F238E27FC236}">
                <a16:creationId xmlns:a16="http://schemas.microsoft.com/office/drawing/2014/main" id="{70067782-9536-4642-8635-3D39D3DC2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3225819" y="3514016"/>
            <a:ext cx="268035" cy="201027"/>
          </a:xfrm>
          <a:prstGeom prst="rect">
            <a:avLst/>
          </a:prstGeom>
          <a:noFill/>
        </p:spPr>
      </p:pic>
      <p:pic>
        <p:nvPicPr>
          <p:cNvPr id="519" name="Picture 518">
            <a:extLst>
              <a:ext uri="{FF2B5EF4-FFF2-40B4-BE49-F238E27FC236}">
                <a16:creationId xmlns:a16="http://schemas.microsoft.com/office/drawing/2014/main" id="{5FFA3664-C900-4077-BD2F-F5F17441FA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64002" y="3074177"/>
            <a:ext cx="318119" cy="304288"/>
          </a:xfrm>
          <a:prstGeom prst="rect">
            <a:avLst/>
          </a:prstGeom>
        </p:spPr>
      </p:pic>
      <p:sp>
        <p:nvSpPr>
          <p:cNvPr id="521" name="TextBox 520">
            <a:extLst>
              <a:ext uri="{FF2B5EF4-FFF2-40B4-BE49-F238E27FC236}">
                <a16:creationId xmlns:a16="http://schemas.microsoft.com/office/drawing/2014/main" id="{7E763751-8560-49D1-AFD8-9373548CCA6C}"/>
              </a:ext>
            </a:extLst>
          </p:cNvPr>
          <p:cNvSpPr txBox="1"/>
          <p:nvPr/>
        </p:nvSpPr>
        <p:spPr>
          <a:xfrm>
            <a:off x="3207914" y="4788120"/>
            <a:ext cx="666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prstClr val="black"/>
                </a:solidFill>
                <a:latin typeface="Calibri"/>
              </a:rPr>
              <a:t>violence against women and girls</a:t>
            </a:r>
          </a:p>
        </p:txBody>
      </p: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BFF94C4C-E761-46B4-B092-BCF7B8C8BD72}"/>
              </a:ext>
            </a:extLst>
          </p:cNvPr>
          <p:cNvCxnSpPr>
            <a:cxnSpLocks/>
          </p:cNvCxnSpPr>
          <p:nvPr/>
        </p:nvCxnSpPr>
        <p:spPr>
          <a:xfrm>
            <a:off x="1941685" y="3700947"/>
            <a:ext cx="535166" cy="43883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" name="TextBox 177">
            <a:extLst>
              <a:ext uri="{FF2B5EF4-FFF2-40B4-BE49-F238E27FC236}">
                <a16:creationId xmlns:a16="http://schemas.microsoft.com/office/drawing/2014/main" id="{FBE8E727-D8AA-43E9-AEF1-256DC3E60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895" y="4749801"/>
            <a:ext cx="1023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dirty="0">
                <a:solidFill>
                  <a:prstClr val="black"/>
                </a:solidFill>
                <a:latin typeface="Calibri"/>
              </a:rPr>
              <a:t>Different types of ceremonies and unions</a:t>
            </a:r>
          </a:p>
        </p:txBody>
      </p:sp>
      <p:sp>
        <p:nvSpPr>
          <p:cNvPr id="528" name="TextBox 177">
            <a:extLst>
              <a:ext uri="{FF2B5EF4-FFF2-40B4-BE49-F238E27FC236}">
                <a16:creationId xmlns:a16="http://schemas.microsoft.com/office/drawing/2014/main" id="{CC738C49-22FA-4D5B-B9E8-1B43C426F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615" y="3653501"/>
            <a:ext cx="748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dirty="0">
                <a:solidFill>
                  <a:prstClr val="black"/>
                </a:solidFill>
                <a:latin typeface="Calibri"/>
              </a:rPr>
              <a:t>Marriage and the law</a:t>
            </a:r>
          </a:p>
        </p:txBody>
      </p:sp>
      <p:sp>
        <p:nvSpPr>
          <p:cNvPr id="531" name="TextBox 242">
            <a:extLst>
              <a:ext uri="{FF2B5EF4-FFF2-40B4-BE49-F238E27FC236}">
                <a16:creationId xmlns:a16="http://schemas.microsoft.com/office/drawing/2014/main" id="{E7F605C6-3BA2-420C-B6FF-FED7F59A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444" y="3254775"/>
            <a:ext cx="702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dirty="0">
                <a:solidFill>
                  <a:prstClr val="black"/>
                </a:solidFill>
                <a:latin typeface="Calibri"/>
              </a:rPr>
              <a:t>Domestic violence and coercive control</a:t>
            </a:r>
          </a:p>
        </p:txBody>
      </p: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B248D2E9-5F70-4E93-85AE-AB3C3B4D122B}"/>
              </a:ext>
            </a:extLst>
          </p:cNvPr>
          <p:cNvCxnSpPr>
            <a:cxnSpLocks/>
            <a:stCxn id="508" idx="0"/>
          </p:cNvCxnSpPr>
          <p:nvPr/>
        </p:nvCxnSpPr>
        <p:spPr>
          <a:xfrm flipH="1" flipV="1">
            <a:off x="4203908" y="4638608"/>
            <a:ext cx="51404" cy="13822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1870725F-8C92-43D1-89C0-7C3C32D8FCF2}"/>
              </a:ext>
            </a:extLst>
          </p:cNvPr>
          <p:cNvCxnSpPr>
            <a:cxnSpLocks/>
          </p:cNvCxnSpPr>
          <p:nvPr/>
        </p:nvCxnSpPr>
        <p:spPr>
          <a:xfrm flipV="1">
            <a:off x="3422210" y="4692641"/>
            <a:ext cx="9016" cy="11035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81B04E5-B71A-8681-79EA-23EADE0683BB}"/>
              </a:ext>
            </a:extLst>
          </p:cNvPr>
          <p:cNvGrpSpPr/>
          <p:nvPr/>
        </p:nvGrpSpPr>
        <p:grpSpPr>
          <a:xfrm>
            <a:off x="1117600" y="1347788"/>
            <a:ext cx="7467600" cy="1693984"/>
            <a:chOff x="1117600" y="1347788"/>
            <a:chExt cx="7467600" cy="1693984"/>
          </a:xfrm>
        </p:grpSpPr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id="{3B6D7AD9-F0A2-4BBE-8C25-2D98C94A4F8E}"/>
                </a:ext>
              </a:extLst>
            </p:cNvPr>
            <p:cNvSpPr/>
            <p:nvPr/>
          </p:nvSpPr>
          <p:spPr>
            <a:xfrm rot="16200000">
              <a:off x="1017587" y="1447801"/>
              <a:ext cx="936625" cy="736600"/>
            </a:xfrm>
            <a:prstGeom prst="triangle">
              <a:avLst/>
            </a:prstGeom>
            <a:solidFill>
              <a:srgbClr val="971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44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5" dirty="0"/>
            </a:p>
          </p:txBody>
        </p:sp>
        <p:sp>
          <p:nvSpPr>
            <p:cNvPr id="3215" name="TextBox 292">
              <a:extLst>
                <a:ext uri="{FF2B5EF4-FFF2-40B4-BE49-F238E27FC236}">
                  <a16:creationId xmlns:a16="http://schemas.microsoft.com/office/drawing/2014/main" id="{4DED4934-0B27-4A45-8D46-419C39F2C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5173" y="2442884"/>
              <a:ext cx="12033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/>
                <a:t>Self awareness </a:t>
              </a:r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3636C97F-38BD-479A-B9E3-D4A6445D9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5374" y="1936534"/>
              <a:ext cx="0" cy="42703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8AA8856B-27E5-49EE-8452-868007FD0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5565" y="1917722"/>
              <a:ext cx="0" cy="670834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0" name="TextBox 321">
              <a:extLst>
                <a:ext uri="{FF2B5EF4-FFF2-40B4-BE49-F238E27FC236}">
                  <a16:creationId xmlns:a16="http://schemas.microsoft.com/office/drawing/2014/main" id="{456B0559-B9F8-4D58-B82A-6CE381742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4237" y="2577517"/>
              <a:ext cx="11080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/>
                <a:t>Being safe </a:t>
              </a:r>
            </a:p>
          </p:txBody>
        </p:sp>
        <p:sp>
          <p:nvSpPr>
            <p:cNvPr id="3244" name="TextBox 360">
              <a:extLst>
                <a:ext uri="{FF2B5EF4-FFF2-40B4-BE49-F238E27FC236}">
                  <a16:creationId xmlns:a16="http://schemas.microsoft.com/office/drawing/2014/main" id="{C31CCC71-109C-496E-9430-40C89D054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734" y="2427716"/>
              <a:ext cx="9636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/>
                <a:t>Sexual health </a:t>
              </a:r>
            </a:p>
          </p:txBody>
        </p: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514AD18C-FCA3-461E-AF1A-C7EFC5B54D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9253" y="2140151"/>
              <a:ext cx="0" cy="39528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95304AFB-777D-42E6-9D95-5108108FB9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1358" y="2039938"/>
              <a:ext cx="0" cy="42703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1" name="TextBox 384">
              <a:extLst>
                <a:ext uri="{FF2B5EF4-FFF2-40B4-BE49-F238E27FC236}">
                  <a16:creationId xmlns:a16="http://schemas.microsoft.com/office/drawing/2014/main" id="{8391E14C-2E67-4994-A60B-0BF48CD8A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1160" y="2515123"/>
              <a:ext cx="10699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/>
                <a:t>Consent </a:t>
              </a:r>
            </a:p>
          </p:txBody>
        </p: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C51158D2-6E98-4B2E-B517-849B3B9149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6765" y="1983980"/>
              <a:ext cx="14472" cy="70480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83908F18-5611-4747-B915-B9EB76BAFF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8881" y="2154113"/>
              <a:ext cx="7938" cy="265112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4" name="TextBox 388">
              <a:extLst>
                <a:ext uri="{FF2B5EF4-FFF2-40B4-BE49-F238E27FC236}">
                  <a16:creationId xmlns:a16="http://schemas.microsoft.com/office/drawing/2014/main" id="{75D93589-CCB3-4C0A-888E-34B7B9059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073" y="2669104"/>
              <a:ext cx="8307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/>
                <a:t>Different family types</a:t>
              </a:r>
            </a:p>
          </p:txBody>
        </p: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16FFB468-4714-4FF4-91AB-67C5C6EFE8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41520" y="1873498"/>
              <a:ext cx="14287" cy="695325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6" name="TextBox 392">
              <a:extLst>
                <a:ext uri="{FF2B5EF4-FFF2-40B4-BE49-F238E27FC236}">
                  <a16:creationId xmlns:a16="http://schemas.microsoft.com/office/drawing/2014/main" id="{06F1921F-A7B9-49E1-9114-B016D2162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4069" y="2580107"/>
              <a:ext cx="9319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/>
                <a:t>Healthy and respectful  relationships </a:t>
              </a:r>
            </a:p>
          </p:txBody>
        </p: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421BD5F9-330F-470A-A3B5-B792F81971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0194" y="1804141"/>
              <a:ext cx="22225" cy="93345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8" name="TextBox 394">
              <a:extLst>
                <a:ext uri="{FF2B5EF4-FFF2-40B4-BE49-F238E27FC236}">
                  <a16:creationId xmlns:a16="http://schemas.microsoft.com/office/drawing/2014/main" id="{36A369C7-02B2-4B1A-B7FB-3A1355D1A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0167" y="2768795"/>
              <a:ext cx="14986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/>
                <a:t>Self esteem </a:t>
              </a:r>
            </a:p>
          </p:txBody>
        </p: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3AD79FDE-6070-407F-A602-DFD3C85848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0866" y="1884540"/>
              <a:ext cx="15875" cy="554037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1" name="TextBox 388">
              <a:extLst>
                <a:ext uri="{FF2B5EF4-FFF2-40B4-BE49-F238E27FC236}">
                  <a16:creationId xmlns:a16="http://schemas.microsoft.com/office/drawing/2014/main" id="{DDABE900-4DF4-45D6-AD36-C1C6E27B40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736" y="2383003"/>
              <a:ext cx="10064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/>
                <a:t>The Law </a:t>
              </a:r>
            </a:p>
          </p:txBody>
        </p:sp>
        <p:sp>
          <p:nvSpPr>
            <p:cNvPr id="3463" name="TextBox 394">
              <a:extLst>
                <a:ext uri="{FF2B5EF4-FFF2-40B4-BE49-F238E27FC236}">
                  <a16:creationId xmlns:a16="http://schemas.microsoft.com/office/drawing/2014/main" id="{F52B405A-AFC8-4161-9E59-1D55579FF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3880" y="2322886"/>
              <a:ext cx="8217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/>
                <a:t>Healthy friendships  </a:t>
              </a:r>
            </a:p>
          </p:txBody>
        </p: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945089B0-C4AB-4296-94DC-88EC45660B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9365" y="1977056"/>
              <a:ext cx="0" cy="442169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TextBox 321">
              <a:extLst>
                <a:ext uri="{FF2B5EF4-FFF2-40B4-BE49-F238E27FC236}">
                  <a16:creationId xmlns:a16="http://schemas.microsoft.com/office/drawing/2014/main" id="{7F2481BA-DDE6-4BA3-A86D-71675D5F4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4084" y="2369638"/>
              <a:ext cx="11080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/>
                <a:t>Intimate </a:t>
              </a:r>
            </a:p>
            <a:p>
              <a:pPr algn="ctr" eaLnBrk="1" hangingPunct="1"/>
              <a:r>
                <a:rPr lang="en-US" altLang="en-US" sz="800" dirty="0"/>
                <a:t>relationships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6379CE6-5728-48EE-80CC-FA9102992F30}"/>
                </a:ext>
              </a:extLst>
            </p:cNvPr>
            <p:cNvSpPr/>
            <p:nvPr/>
          </p:nvSpPr>
          <p:spPr>
            <a:xfrm>
              <a:off x="1849438" y="1555750"/>
              <a:ext cx="6024562" cy="630238"/>
            </a:xfrm>
            <a:prstGeom prst="rect">
              <a:avLst/>
            </a:prstGeom>
            <a:solidFill>
              <a:srgbClr val="971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44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5" dirty="0"/>
            </a:p>
          </p:txBody>
        </p:sp>
        <p:sp>
          <p:nvSpPr>
            <p:cNvPr id="467" name="Triangle 45">
              <a:extLst>
                <a:ext uri="{FF2B5EF4-FFF2-40B4-BE49-F238E27FC236}">
                  <a16:creationId xmlns:a16="http://schemas.microsoft.com/office/drawing/2014/main" id="{F4A73D32-DE41-4EEA-A1A3-B2E032C1B28C}"/>
                </a:ext>
              </a:extLst>
            </p:cNvPr>
            <p:cNvSpPr/>
            <p:nvPr/>
          </p:nvSpPr>
          <p:spPr>
            <a:xfrm rot="5400000">
              <a:off x="7747794" y="1547019"/>
              <a:ext cx="938212" cy="736600"/>
            </a:xfrm>
            <a:prstGeom prst="triangle">
              <a:avLst/>
            </a:prstGeom>
            <a:solidFill>
              <a:srgbClr val="971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44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5" dirty="0"/>
            </a:p>
          </p:txBody>
        </p:sp>
        <p:sp>
          <p:nvSpPr>
            <p:cNvPr id="3510" name="TextBox 2">
              <a:extLst>
                <a:ext uri="{FF2B5EF4-FFF2-40B4-BE49-F238E27FC236}">
                  <a16:creationId xmlns:a16="http://schemas.microsoft.com/office/drawing/2014/main" id="{5B94C839-07EF-4AF1-8C6C-3DBD4E9DA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3942" y="1514475"/>
              <a:ext cx="517525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b="1" dirty="0">
                  <a:solidFill>
                    <a:schemeClr val="bg1"/>
                  </a:solidFill>
                </a:rPr>
                <a:t>Understanding and Applying Relationships and Sex Education   </a:t>
              </a:r>
            </a:p>
          </p:txBody>
        </p:sp>
        <p:sp>
          <p:nvSpPr>
            <p:cNvPr id="3511" name="TextBox 4">
              <a:extLst>
                <a:ext uri="{FF2B5EF4-FFF2-40B4-BE49-F238E27FC236}">
                  <a16:creationId xmlns:a16="http://schemas.microsoft.com/office/drawing/2014/main" id="{604D3903-48DD-4247-B700-AD070D825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193928" y="1767847"/>
              <a:ext cx="998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1800" b="1" dirty="0">
                  <a:solidFill>
                    <a:schemeClr val="bg1"/>
                  </a:solidFill>
                </a:rPr>
                <a:t>Year 7</a:t>
              </a:r>
            </a:p>
          </p:txBody>
        </p:sp>
        <p:sp>
          <p:nvSpPr>
            <p:cNvPr id="3512" name="TextBox 439">
              <a:extLst>
                <a:ext uri="{FF2B5EF4-FFF2-40B4-BE49-F238E27FC236}">
                  <a16:creationId xmlns:a16="http://schemas.microsoft.com/office/drawing/2014/main" id="{2CA6D444-7F83-401D-96C7-897FDE15E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454106" y="1786732"/>
              <a:ext cx="998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1800" b="1" dirty="0">
                  <a:solidFill>
                    <a:schemeClr val="bg1"/>
                  </a:solidFill>
                </a:rPr>
                <a:t>Year 11</a:t>
              </a:r>
            </a:p>
          </p:txBody>
        </p:sp>
      </p:grp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AA1758C-0735-411A-8B6C-D486B300E194}"/>
              </a:ext>
            </a:extLst>
          </p:cNvPr>
          <p:cNvPicPr>
            <a:picLocks noChangeAspect="1"/>
          </p:cNvPicPr>
          <p:nvPr/>
        </p:nvPicPr>
        <p:blipFill rotWithShape="1">
          <a:blip r:embed="rId51"/>
          <a:srcRect l="10675" t="7489" r="61362" b="14551"/>
          <a:stretch/>
        </p:blipFill>
        <p:spPr>
          <a:xfrm>
            <a:off x="2388735" y="4851728"/>
            <a:ext cx="147681" cy="200488"/>
          </a:xfrm>
          <a:prstGeom prst="rect">
            <a:avLst/>
          </a:prstGeom>
        </p:spPr>
      </p:pic>
      <p:sp>
        <p:nvSpPr>
          <p:cNvPr id="568" name="TextBox 567">
            <a:extLst>
              <a:ext uri="{FF2B5EF4-FFF2-40B4-BE49-F238E27FC236}">
                <a16:creationId xmlns:a16="http://schemas.microsoft.com/office/drawing/2014/main" id="{D01ACB9C-48BA-4646-AF69-458D782052BE}"/>
              </a:ext>
            </a:extLst>
          </p:cNvPr>
          <p:cNvSpPr txBox="1"/>
          <p:nvPr/>
        </p:nvSpPr>
        <p:spPr>
          <a:xfrm>
            <a:off x="2200334" y="3299819"/>
            <a:ext cx="804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prstClr val="black"/>
                </a:solidFill>
                <a:latin typeface="Calibri"/>
              </a:rPr>
              <a:t>How can pornography damage a relationship?</a:t>
            </a:r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31FAAF96-85FE-4F39-B9B7-6432B076E124}"/>
              </a:ext>
            </a:extLst>
          </p:cNvPr>
          <p:cNvSpPr txBox="1"/>
          <p:nvPr/>
        </p:nvSpPr>
        <p:spPr>
          <a:xfrm>
            <a:off x="1451961" y="3042440"/>
            <a:ext cx="614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prstClr val="black"/>
                </a:solidFill>
                <a:latin typeface="Calibri"/>
              </a:rPr>
              <a:t>Impact of porn on self worth and self esteem</a:t>
            </a:r>
          </a:p>
        </p:txBody>
      </p:sp>
      <p:cxnSp>
        <p:nvCxnSpPr>
          <p:cNvPr id="575" name="Straight Connector 574">
            <a:extLst>
              <a:ext uri="{FF2B5EF4-FFF2-40B4-BE49-F238E27FC236}">
                <a16:creationId xmlns:a16="http://schemas.microsoft.com/office/drawing/2014/main" id="{043CCF1E-2828-4680-84F8-4DC3A92EDDC8}"/>
              </a:ext>
            </a:extLst>
          </p:cNvPr>
          <p:cNvCxnSpPr>
            <a:cxnSpLocks/>
          </p:cNvCxnSpPr>
          <p:nvPr/>
        </p:nvCxnSpPr>
        <p:spPr>
          <a:xfrm flipV="1">
            <a:off x="2689896" y="4693855"/>
            <a:ext cx="69116" cy="13383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TextBox 184">
            <a:extLst>
              <a:ext uri="{FF2B5EF4-FFF2-40B4-BE49-F238E27FC236}">
                <a16:creationId xmlns:a16="http://schemas.microsoft.com/office/drawing/2014/main" id="{5AA15E14-56D8-4265-B135-E744C5ED1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907" y="4916202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Divorce &amp; remarriage</a:t>
            </a:r>
          </a:p>
        </p:txBody>
      </p:sp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id="{E92CFD14-03AD-4BC8-9322-0D942090B4E2}"/>
              </a:ext>
            </a:extLst>
          </p:cNvPr>
          <p:cNvCxnSpPr>
            <a:cxnSpLocks/>
          </p:cNvCxnSpPr>
          <p:nvPr/>
        </p:nvCxnSpPr>
        <p:spPr>
          <a:xfrm flipH="1" flipV="1">
            <a:off x="4969215" y="4695594"/>
            <a:ext cx="46806" cy="14311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796ED4B3-7DA9-4A74-A89F-AE1E9699FE82}"/>
              </a:ext>
            </a:extLst>
          </p:cNvPr>
          <p:cNvCxnSpPr>
            <a:cxnSpLocks/>
            <a:stCxn id="585" idx="0"/>
          </p:cNvCxnSpPr>
          <p:nvPr/>
        </p:nvCxnSpPr>
        <p:spPr>
          <a:xfrm flipH="1" flipV="1">
            <a:off x="5825035" y="4699170"/>
            <a:ext cx="16622" cy="2170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2" name="TextBox 177">
            <a:extLst>
              <a:ext uri="{FF2B5EF4-FFF2-40B4-BE49-F238E27FC236}">
                <a16:creationId xmlns:a16="http://schemas.microsoft.com/office/drawing/2014/main" id="{84179FB2-56EC-4814-9CEC-285EF2908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579" y="4773645"/>
            <a:ext cx="9570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Impact of family breakdown</a:t>
            </a:r>
          </a:p>
        </p:txBody>
      </p:sp>
      <p:pic>
        <p:nvPicPr>
          <p:cNvPr id="593" name="Picture 592">
            <a:extLst>
              <a:ext uri="{FF2B5EF4-FFF2-40B4-BE49-F238E27FC236}">
                <a16:creationId xmlns:a16="http://schemas.microsoft.com/office/drawing/2014/main" id="{BB6166E8-74F1-4EA9-B6EC-8C90D44307D9}"/>
              </a:ext>
            </a:extLst>
          </p:cNvPr>
          <p:cNvPicPr>
            <a:picLocks noChangeAspect="1"/>
          </p:cNvPicPr>
          <p:nvPr/>
        </p:nvPicPr>
        <p:blipFill rotWithShape="1">
          <a:blip r:embed="rId52"/>
          <a:srcRect l="16650" t="12871" r="22143" b="3333"/>
          <a:stretch/>
        </p:blipFill>
        <p:spPr>
          <a:xfrm>
            <a:off x="4819318" y="5091906"/>
            <a:ext cx="452263" cy="412781"/>
          </a:xfrm>
          <a:prstGeom prst="rect">
            <a:avLst/>
          </a:prstGeom>
        </p:spPr>
      </p:pic>
      <p:sp>
        <p:nvSpPr>
          <p:cNvPr id="595" name="TextBox 234">
            <a:extLst>
              <a:ext uri="{FF2B5EF4-FFF2-40B4-BE49-F238E27FC236}">
                <a16:creationId xmlns:a16="http://schemas.microsoft.com/office/drawing/2014/main" id="{3097D561-2381-4B5A-A27B-EA700CAA9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881" y="3489871"/>
            <a:ext cx="750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dirty="0">
                <a:solidFill>
                  <a:prstClr val="black"/>
                </a:solidFill>
                <a:latin typeface="Calibri"/>
              </a:rPr>
              <a:t>Different types of Sexual relationships</a:t>
            </a:r>
          </a:p>
        </p:txBody>
      </p: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8BB80A6C-7C83-4611-9FEA-2D81D409DD9A}"/>
              </a:ext>
            </a:extLst>
          </p:cNvPr>
          <p:cNvCxnSpPr>
            <a:cxnSpLocks/>
          </p:cNvCxnSpPr>
          <p:nvPr/>
        </p:nvCxnSpPr>
        <p:spPr>
          <a:xfrm>
            <a:off x="5426205" y="4033159"/>
            <a:ext cx="9906" cy="17723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id="{9AEFFCA1-AC99-4B92-937A-E9D27A49AE2B}"/>
              </a:ext>
            </a:extLst>
          </p:cNvPr>
          <p:cNvCxnSpPr>
            <a:cxnSpLocks/>
          </p:cNvCxnSpPr>
          <p:nvPr/>
        </p:nvCxnSpPr>
        <p:spPr>
          <a:xfrm flipH="1">
            <a:off x="3305817" y="3979449"/>
            <a:ext cx="25777" cy="21194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0" name="Picture 94" descr="Free Catholic Wedding Cliparts, Download Free Clip Art, Free Clip ...">
            <a:extLst>
              <a:ext uri="{FF2B5EF4-FFF2-40B4-BE49-F238E27FC236}">
                <a16:creationId xmlns:a16="http://schemas.microsoft.com/office/drawing/2014/main" id="{121EABD4-60A3-4A0E-B8FB-CC18A179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3098885" y="2904190"/>
            <a:ext cx="455229" cy="488950"/>
          </a:xfrm>
          <a:prstGeom prst="rect">
            <a:avLst/>
          </a:prstGeom>
          <a:noFill/>
        </p:spPr>
      </p:pic>
      <p:sp>
        <p:nvSpPr>
          <p:cNvPr id="606" name="TextBox 204">
            <a:extLst>
              <a:ext uri="{FF2B5EF4-FFF2-40B4-BE49-F238E27FC236}">
                <a16:creationId xmlns:a16="http://schemas.microsoft.com/office/drawing/2014/main" id="{F4490C24-9D15-46A0-877D-E05FC2B38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451" y="9249844"/>
            <a:ext cx="790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Sexual harassment online</a:t>
            </a:r>
          </a:p>
        </p:txBody>
      </p:sp>
      <p:sp>
        <p:nvSpPr>
          <p:cNvPr id="608" name="TextBox 204">
            <a:extLst>
              <a:ext uri="{FF2B5EF4-FFF2-40B4-BE49-F238E27FC236}">
                <a16:creationId xmlns:a16="http://schemas.microsoft.com/office/drawing/2014/main" id="{97927760-4604-4D48-BDDE-A4CE56E77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938" y="8041837"/>
            <a:ext cx="9451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Forced marriage </a:t>
            </a:r>
          </a:p>
        </p:txBody>
      </p:sp>
      <p:sp>
        <p:nvSpPr>
          <p:cNvPr id="623" name="TextBox 204">
            <a:extLst>
              <a:ext uri="{FF2B5EF4-FFF2-40B4-BE49-F238E27FC236}">
                <a16:creationId xmlns:a16="http://schemas.microsoft.com/office/drawing/2014/main" id="{D534F648-01E0-48CD-AE9C-C2DA14EDE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196" y="9322040"/>
            <a:ext cx="945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Sexual harassment online</a:t>
            </a:r>
          </a:p>
        </p:txBody>
      </p:sp>
      <p:sp>
        <p:nvSpPr>
          <p:cNvPr id="624" name="TextBox 204">
            <a:extLst>
              <a:ext uri="{FF2B5EF4-FFF2-40B4-BE49-F238E27FC236}">
                <a16:creationId xmlns:a16="http://schemas.microsoft.com/office/drawing/2014/main" id="{40C8C591-420A-4740-BB10-A30A07AA9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863" y="8138646"/>
            <a:ext cx="9451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 err="1"/>
              <a:t>Honour</a:t>
            </a:r>
            <a:r>
              <a:rPr lang="en-US" altLang="en-US" sz="800" dirty="0"/>
              <a:t> based abuse </a:t>
            </a:r>
          </a:p>
        </p:txBody>
      </p:sp>
      <p:sp>
        <p:nvSpPr>
          <p:cNvPr id="625" name="TextBox 204">
            <a:extLst>
              <a:ext uri="{FF2B5EF4-FFF2-40B4-BE49-F238E27FC236}">
                <a16:creationId xmlns:a16="http://schemas.microsoft.com/office/drawing/2014/main" id="{38D54C61-D135-4DD8-B2E9-FB0ED9997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174" y="9363938"/>
            <a:ext cx="9451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Harassment and stalking</a:t>
            </a:r>
          </a:p>
        </p:txBody>
      </p:sp>
      <p:sp>
        <p:nvSpPr>
          <p:cNvPr id="626" name="TextBox 204">
            <a:extLst>
              <a:ext uri="{FF2B5EF4-FFF2-40B4-BE49-F238E27FC236}">
                <a16:creationId xmlns:a16="http://schemas.microsoft.com/office/drawing/2014/main" id="{718A35B7-92AF-426C-9F8C-61129D7E0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461" y="9304008"/>
            <a:ext cx="9451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Safe online relationships </a:t>
            </a:r>
          </a:p>
        </p:txBody>
      </p:sp>
      <p:pic>
        <p:nvPicPr>
          <p:cNvPr id="4" name="Picture 3" descr="A logo with a cross and wings&#10;&#10;Description automatically generated">
            <a:extLst>
              <a:ext uri="{FF2B5EF4-FFF2-40B4-BE49-F238E27FC236}">
                <a16:creationId xmlns:a16="http://schemas.microsoft.com/office/drawing/2014/main" id="{B12BA7C9-08DF-B8C2-8962-5217D3C29D45}"/>
              </a:ext>
            </a:extLst>
          </p:cNvPr>
          <p:cNvPicPr>
            <a:picLocks noChangeAspect="1"/>
          </p:cNvPicPr>
          <p:nvPr/>
        </p:nvPicPr>
        <p:blipFill>
          <a:blip r:embed="rId5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64" y="232345"/>
            <a:ext cx="2285521" cy="1204834"/>
          </a:xfrm>
          <a:prstGeom prst="rect">
            <a:avLst/>
          </a:prstGeom>
        </p:spPr>
      </p:pic>
      <p:sp>
        <p:nvSpPr>
          <p:cNvPr id="483" name="TextBox 2">
            <a:extLst>
              <a:ext uri="{FF2B5EF4-FFF2-40B4-BE49-F238E27FC236}">
                <a16:creationId xmlns:a16="http://schemas.microsoft.com/office/drawing/2014/main" id="{69665970-7058-4DB9-9C46-79C96BDDC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0" y="17010108"/>
            <a:ext cx="9592559" cy="731650"/>
          </a:xfrm>
          <a:prstGeom prst="rect">
            <a:avLst/>
          </a:prstGeom>
          <a:solidFill>
            <a:srgbClr val="AA9766">
              <a:alpha val="3490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484" name="Picture 483">
            <a:extLst>
              <a:ext uri="{FF2B5EF4-FFF2-40B4-BE49-F238E27FC236}">
                <a16:creationId xmlns:a16="http://schemas.microsoft.com/office/drawing/2014/main" id="{42EA72A6-EED9-4FDE-BB77-D71D83A9BA73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98" y="16645698"/>
            <a:ext cx="4429856" cy="7911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E4CE0CDCF1C448B82DECC8B0A7DE83" ma:contentTypeVersion="17" ma:contentTypeDescription="Create a new document." ma:contentTypeScope="" ma:versionID="4205bae2479d690840c5ddb82aca9f05">
  <xsd:schema xmlns:xsd="http://www.w3.org/2001/XMLSchema" xmlns:xs="http://www.w3.org/2001/XMLSchema" xmlns:p="http://schemas.microsoft.com/office/2006/metadata/properties" xmlns:ns3="03517182-2c4d-4d16-ad37-7c7ad8d167fd" xmlns:ns4="bfb604cd-020b-4e7e-b888-b9956c99346c" targetNamespace="http://schemas.microsoft.com/office/2006/metadata/properties" ma:root="true" ma:fieldsID="b8ca8b9860b18e690842dda418e99797" ns3:_="" ns4:_="">
    <xsd:import namespace="03517182-2c4d-4d16-ad37-7c7ad8d167fd"/>
    <xsd:import namespace="bfb604cd-020b-4e7e-b888-b9956c99346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17182-2c4d-4d16-ad37-7c7ad8d167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604cd-020b-4e7e-b888-b9956c993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b604cd-020b-4e7e-b888-b9956c99346c" xsi:nil="true"/>
  </documentManagement>
</p:properties>
</file>

<file path=customXml/itemProps1.xml><?xml version="1.0" encoding="utf-8"?>
<ds:datastoreItem xmlns:ds="http://schemas.openxmlformats.org/officeDocument/2006/customXml" ds:itemID="{4C2215C2-D319-4ED2-9B83-8F45CAA1EC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AD3922-7E2C-453A-9E67-AAA8A2296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517182-2c4d-4d16-ad37-7c7ad8d167fd"/>
    <ds:schemaRef ds:uri="bfb604cd-020b-4e7e-b888-b9956c993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D8AA5E-B704-4172-91C4-618CA8724AB6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bfb604cd-020b-4e7e-b888-b9956c99346c"/>
    <ds:schemaRef ds:uri="03517182-2c4d-4d16-ad37-7c7ad8d167f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10046</TotalTime>
  <Words>688</Words>
  <Application>Microsoft Office PowerPoint</Application>
  <PresentationFormat>Custom</PresentationFormat>
  <Paragraphs>166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GDS Transport</vt:lpstr>
      <vt:lpstr>Gill Sans MT Condensed</vt:lpstr>
      <vt:lpstr>Office Theme</vt:lpstr>
      <vt:lpstr>1_Office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N Cooke</cp:lastModifiedBy>
  <cp:revision>416</cp:revision>
  <cp:lastPrinted>2021-10-18T14:11:09Z</cp:lastPrinted>
  <dcterms:created xsi:type="dcterms:W3CDTF">2018-02-08T08:28:53Z</dcterms:created>
  <dcterms:modified xsi:type="dcterms:W3CDTF">2025-11-20T17:09:55Z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0x0101008AE4CE0CDCF1C448B82DECC8B0A7DE83</vt:lpwstr>
  </property>
</Properties>
</file>