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6858000" cy="12192000"/>
  <p:notesSz cx="6964363" cy="10120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00" d="100"/>
          <a:sy n="200" d="100"/>
        </p:scale>
        <p:origin x="168" y="-10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7889" cy="507774"/>
          </a:xfrm>
          <a:prstGeom prst="rect">
            <a:avLst/>
          </a:prstGeom>
        </p:spPr>
        <p:txBody>
          <a:bodyPr vert="horz" lIns="93369" tIns="46684" rIns="93369" bIns="466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4864" y="0"/>
            <a:ext cx="3017889" cy="507774"/>
          </a:xfrm>
          <a:prstGeom prst="rect">
            <a:avLst/>
          </a:prstGeom>
        </p:spPr>
        <p:txBody>
          <a:bodyPr vert="horz" lIns="93369" tIns="46684" rIns="93369" bIns="46684" rtlCol="0"/>
          <a:lstStyle>
            <a:lvl1pPr algn="r">
              <a:defRPr sz="1200"/>
            </a:lvl1pPr>
          </a:lstStyle>
          <a:p>
            <a:fld id="{3B71A57D-ADA6-4F57-89C8-9493A235BDBC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20950" y="1263650"/>
            <a:ext cx="1922463" cy="3417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9" tIns="46684" rIns="93369" bIns="466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438" y="4870402"/>
            <a:ext cx="5571490" cy="3984873"/>
          </a:xfrm>
          <a:prstGeom prst="rect">
            <a:avLst/>
          </a:prstGeom>
        </p:spPr>
        <p:txBody>
          <a:bodyPr vert="horz" lIns="93369" tIns="46684" rIns="93369" bIns="466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12543"/>
            <a:ext cx="3017889" cy="507773"/>
          </a:xfrm>
          <a:prstGeom prst="rect">
            <a:avLst/>
          </a:prstGeom>
        </p:spPr>
        <p:txBody>
          <a:bodyPr vert="horz" lIns="93369" tIns="46684" rIns="93369" bIns="466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4864" y="9612543"/>
            <a:ext cx="3017889" cy="507773"/>
          </a:xfrm>
          <a:prstGeom prst="rect">
            <a:avLst/>
          </a:prstGeom>
        </p:spPr>
        <p:txBody>
          <a:bodyPr vert="horz" lIns="93369" tIns="46684" rIns="93369" bIns="46684" rtlCol="0" anchor="b"/>
          <a:lstStyle>
            <a:lvl1pPr algn="r">
              <a:defRPr sz="1200"/>
            </a:lvl1pPr>
          </a:lstStyle>
          <a:p>
            <a:fld id="{A90CEC41-9B36-4033-BBD4-C2363618A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7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314">
              <a:defRPr/>
            </a:pPr>
            <a:endParaRPr 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626" indent="-291779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7119" indent="-23342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965" indent="-23342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0812" indent="-23342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7660" indent="-233425" defTabSz="111686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4506" indent="-233425" defTabSz="111686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1354" indent="-233425" defTabSz="111686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8201" indent="-233425" defTabSz="111686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116868" fontAlgn="base">
              <a:spcBef>
                <a:spcPct val="0"/>
              </a:spcBef>
              <a:spcAft>
                <a:spcPct val="0"/>
              </a:spcAft>
              <a:defRPr/>
            </a:pPr>
            <a:fld id="{D075E980-EC14-4530-9A05-2CC370F24BEF}" type="slidenum">
              <a:rPr lang="en-US" altLang="en-US" sz="1200">
                <a:solidFill>
                  <a:prstClr val="black"/>
                </a:solidFill>
              </a:rPr>
              <a:pPr defTabSz="111686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4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763"/>
            </a:lvl1pPr>
            <a:lvl2pPr marL="335877" indent="0" algn="ctr">
              <a:buNone/>
              <a:defRPr sz="1469"/>
            </a:lvl2pPr>
            <a:lvl3pPr marL="671754" indent="0" algn="ctr">
              <a:buNone/>
              <a:defRPr sz="1322"/>
            </a:lvl3pPr>
            <a:lvl4pPr marL="1007631" indent="0" algn="ctr">
              <a:buNone/>
              <a:defRPr sz="1176"/>
            </a:lvl4pPr>
            <a:lvl5pPr marL="1343508" indent="0" algn="ctr">
              <a:buNone/>
              <a:defRPr sz="1176"/>
            </a:lvl5pPr>
            <a:lvl6pPr marL="1679385" indent="0" algn="ctr">
              <a:buNone/>
              <a:defRPr sz="1176"/>
            </a:lvl6pPr>
            <a:lvl7pPr marL="2015263" indent="0" algn="ctr">
              <a:buNone/>
              <a:defRPr sz="1176"/>
            </a:lvl7pPr>
            <a:lvl8pPr marL="2351139" indent="0" algn="ctr">
              <a:buNone/>
              <a:defRPr sz="1176"/>
            </a:lvl8pPr>
            <a:lvl9pPr marL="2687017" indent="0" algn="ctr">
              <a:buNone/>
              <a:defRPr sz="11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90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818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795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2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3"/>
          </a:xfrm>
        </p:spPr>
        <p:txBody>
          <a:bodyPr anchor="b"/>
          <a:lstStyle>
            <a:lvl1pPr>
              <a:defRPr sz="44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763">
                <a:solidFill>
                  <a:schemeClr val="tx1"/>
                </a:solidFill>
              </a:defRPr>
            </a:lvl1pPr>
            <a:lvl2pPr marL="335877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2pPr>
            <a:lvl3pPr marL="671754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00763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350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7938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5263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113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701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286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5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2" y="3245555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2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3"/>
          </a:xfrm>
        </p:spPr>
        <p:txBody>
          <a:bodyPr anchor="b"/>
          <a:lstStyle>
            <a:lvl1pPr marL="0" indent="0">
              <a:buNone/>
              <a:defRPr sz="1763" b="1"/>
            </a:lvl1pPr>
            <a:lvl2pPr marL="335877" indent="0">
              <a:buNone/>
              <a:defRPr sz="1469" b="1"/>
            </a:lvl2pPr>
            <a:lvl3pPr marL="671754" indent="0">
              <a:buNone/>
              <a:defRPr sz="1322" b="1"/>
            </a:lvl3pPr>
            <a:lvl4pPr marL="1007631" indent="0">
              <a:buNone/>
              <a:defRPr sz="1176" b="1"/>
            </a:lvl4pPr>
            <a:lvl5pPr marL="1343508" indent="0">
              <a:buNone/>
              <a:defRPr sz="1176" b="1"/>
            </a:lvl5pPr>
            <a:lvl6pPr marL="1679385" indent="0">
              <a:buNone/>
              <a:defRPr sz="1176" b="1"/>
            </a:lvl6pPr>
            <a:lvl7pPr marL="2015263" indent="0">
              <a:buNone/>
              <a:defRPr sz="1176" b="1"/>
            </a:lvl7pPr>
            <a:lvl8pPr marL="2351139" indent="0">
              <a:buNone/>
              <a:defRPr sz="1176" b="1"/>
            </a:lvl8pPr>
            <a:lvl9pPr marL="2687017" indent="0">
              <a:buNone/>
              <a:defRPr sz="11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3"/>
          </a:xfrm>
        </p:spPr>
        <p:txBody>
          <a:bodyPr anchor="b"/>
          <a:lstStyle>
            <a:lvl1pPr marL="0" indent="0">
              <a:buNone/>
              <a:defRPr sz="1763" b="1"/>
            </a:lvl1pPr>
            <a:lvl2pPr marL="335877" indent="0">
              <a:buNone/>
              <a:defRPr sz="1469" b="1"/>
            </a:lvl2pPr>
            <a:lvl3pPr marL="671754" indent="0">
              <a:buNone/>
              <a:defRPr sz="1322" b="1"/>
            </a:lvl3pPr>
            <a:lvl4pPr marL="1007631" indent="0">
              <a:buNone/>
              <a:defRPr sz="1176" b="1"/>
            </a:lvl4pPr>
            <a:lvl5pPr marL="1343508" indent="0">
              <a:buNone/>
              <a:defRPr sz="1176" b="1"/>
            </a:lvl5pPr>
            <a:lvl6pPr marL="1679385" indent="0">
              <a:buNone/>
              <a:defRPr sz="1176" b="1"/>
            </a:lvl6pPr>
            <a:lvl7pPr marL="2015263" indent="0">
              <a:buNone/>
              <a:defRPr sz="1176" b="1"/>
            </a:lvl7pPr>
            <a:lvl8pPr marL="2351139" indent="0">
              <a:buNone/>
              <a:defRPr sz="1176" b="1"/>
            </a:lvl8pPr>
            <a:lvl9pPr marL="2687017" indent="0">
              <a:buNone/>
              <a:defRPr sz="11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058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033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948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812800"/>
            <a:ext cx="2211884" cy="2844800"/>
          </a:xfrm>
        </p:spPr>
        <p:txBody>
          <a:bodyPr anchor="b"/>
          <a:lstStyle>
            <a:lvl1pPr>
              <a:defRPr sz="23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755425"/>
            <a:ext cx="3471862" cy="8664223"/>
          </a:xfrm>
        </p:spPr>
        <p:txBody>
          <a:bodyPr/>
          <a:lstStyle>
            <a:lvl1pPr>
              <a:defRPr sz="2351"/>
            </a:lvl1pPr>
            <a:lvl2pPr>
              <a:defRPr sz="2057"/>
            </a:lvl2pPr>
            <a:lvl3pPr>
              <a:defRPr sz="1763"/>
            </a:lvl3pPr>
            <a:lvl4pPr>
              <a:defRPr sz="1469"/>
            </a:lvl4pPr>
            <a:lvl5pPr>
              <a:defRPr sz="1469"/>
            </a:lvl5pPr>
            <a:lvl6pPr>
              <a:defRPr sz="1469"/>
            </a:lvl6pPr>
            <a:lvl7pPr>
              <a:defRPr sz="1469"/>
            </a:lvl7pPr>
            <a:lvl8pPr>
              <a:defRPr sz="1469"/>
            </a:lvl8pPr>
            <a:lvl9pPr>
              <a:defRPr sz="146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3657600"/>
            <a:ext cx="2211884" cy="6776156"/>
          </a:xfrm>
        </p:spPr>
        <p:txBody>
          <a:bodyPr/>
          <a:lstStyle>
            <a:lvl1pPr marL="0" indent="0">
              <a:buNone/>
              <a:defRPr sz="1176"/>
            </a:lvl1pPr>
            <a:lvl2pPr marL="335877" indent="0">
              <a:buNone/>
              <a:defRPr sz="1028"/>
            </a:lvl2pPr>
            <a:lvl3pPr marL="671754" indent="0">
              <a:buNone/>
              <a:defRPr sz="882"/>
            </a:lvl3pPr>
            <a:lvl4pPr marL="1007631" indent="0">
              <a:buNone/>
              <a:defRPr sz="735"/>
            </a:lvl4pPr>
            <a:lvl5pPr marL="1343508" indent="0">
              <a:buNone/>
              <a:defRPr sz="735"/>
            </a:lvl5pPr>
            <a:lvl6pPr marL="1679385" indent="0">
              <a:buNone/>
              <a:defRPr sz="735"/>
            </a:lvl6pPr>
            <a:lvl7pPr marL="2015263" indent="0">
              <a:buNone/>
              <a:defRPr sz="735"/>
            </a:lvl7pPr>
            <a:lvl8pPr marL="2351139" indent="0">
              <a:buNone/>
              <a:defRPr sz="735"/>
            </a:lvl8pPr>
            <a:lvl9pPr marL="2687017" indent="0">
              <a:buNone/>
              <a:defRPr sz="73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01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812800"/>
            <a:ext cx="2211884" cy="2844800"/>
          </a:xfrm>
        </p:spPr>
        <p:txBody>
          <a:bodyPr anchor="b"/>
          <a:lstStyle>
            <a:lvl1pPr>
              <a:defRPr sz="23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755425"/>
            <a:ext cx="3471862" cy="8664223"/>
          </a:xfrm>
        </p:spPr>
        <p:txBody>
          <a:bodyPr rtlCol="0">
            <a:normAutofit/>
          </a:bodyPr>
          <a:lstStyle>
            <a:lvl1pPr marL="0" indent="0">
              <a:buNone/>
              <a:defRPr sz="2351"/>
            </a:lvl1pPr>
            <a:lvl2pPr marL="335877" indent="0">
              <a:buNone/>
              <a:defRPr sz="2057"/>
            </a:lvl2pPr>
            <a:lvl3pPr marL="671754" indent="0">
              <a:buNone/>
              <a:defRPr sz="1763"/>
            </a:lvl3pPr>
            <a:lvl4pPr marL="1007631" indent="0">
              <a:buNone/>
              <a:defRPr sz="1469"/>
            </a:lvl4pPr>
            <a:lvl5pPr marL="1343508" indent="0">
              <a:buNone/>
              <a:defRPr sz="1469"/>
            </a:lvl5pPr>
            <a:lvl6pPr marL="1679385" indent="0">
              <a:buNone/>
              <a:defRPr sz="1469"/>
            </a:lvl6pPr>
            <a:lvl7pPr marL="2015263" indent="0">
              <a:buNone/>
              <a:defRPr sz="1469"/>
            </a:lvl7pPr>
            <a:lvl8pPr marL="2351139" indent="0">
              <a:buNone/>
              <a:defRPr sz="1469"/>
            </a:lvl8pPr>
            <a:lvl9pPr marL="2687017" indent="0">
              <a:buNone/>
              <a:defRPr sz="1469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3657600"/>
            <a:ext cx="2211884" cy="6776156"/>
          </a:xfrm>
        </p:spPr>
        <p:txBody>
          <a:bodyPr/>
          <a:lstStyle>
            <a:lvl1pPr marL="0" indent="0">
              <a:buNone/>
              <a:defRPr sz="1176"/>
            </a:lvl1pPr>
            <a:lvl2pPr marL="335877" indent="0">
              <a:buNone/>
              <a:defRPr sz="1028"/>
            </a:lvl2pPr>
            <a:lvl3pPr marL="671754" indent="0">
              <a:buNone/>
              <a:defRPr sz="882"/>
            </a:lvl3pPr>
            <a:lvl4pPr marL="1007631" indent="0">
              <a:buNone/>
              <a:defRPr sz="735"/>
            </a:lvl4pPr>
            <a:lvl5pPr marL="1343508" indent="0">
              <a:buNone/>
              <a:defRPr sz="735"/>
            </a:lvl5pPr>
            <a:lvl6pPr marL="1679385" indent="0">
              <a:buNone/>
              <a:defRPr sz="735"/>
            </a:lvl6pPr>
            <a:lvl7pPr marL="2015263" indent="0">
              <a:buNone/>
              <a:defRPr sz="735"/>
            </a:lvl7pPr>
            <a:lvl8pPr marL="2351139" indent="0">
              <a:buNone/>
              <a:defRPr sz="735"/>
            </a:lvl8pPr>
            <a:lvl9pPr marL="2687017" indent="0">
              <a:buNone/>
              <a:defRPr sz="73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2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537" y="649538"/>
            <a:ext cx="5914926" cy="235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537" y="3245495"/>
            <a:ext cx="5914926" cy="7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537" y="11299983"/>
            <a:ext cx="1543414" cy="64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756392" eaLnBrk="1" fontAlgn="auto" hangingPunct="1">
              <a:spcBef>
                <a:spcPts val="0"/>
              </a:spcBef>
              <a:spcAft>
                <a:spcPts val="0"/>
              </a:spcAft>
              <a:defRPr sz="88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440" y="11299983"/>
            <a:ext cx="2315121" cy="64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756392" eaLnBrk="1" fontAlgn="auto" hangingPunct="1">
              <a:spcBef>
                <a:spcPts val="0"/>
              </a:spcBef>
              <a:spcAft>
                <a:spcPts val="0"/>
              </a:spcAft>
              <a:defRPr sz="88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050" y="11299983"/>
            <a:ext cx="1543414" cy="649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29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23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1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7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71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2pPr>
      <a:lvl3pPr algn="l" defTabSz="671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3pPr>
      <a:lvl4pPr algn="l" defTabSz="671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4pPr>
      <a:lvl5pPr algn="l" defTabSz="671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5pPr>
      <a:lvl6pPr marL="315971" algn="l" defTabSz="671438" rtl="0" fontAlgn="base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6pPr>
      <a:lvl7pPr marL="631942" algn="l" defTabSz="671438" rtl="0" fontAlgn="base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7pPr>
      <a:lvl8pPr marL="947913" algn="l" defTabSz="671438" rtl="0" fontAlgn="base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8pPr>
      <a:lvl9pPr marL="1263884" algn="l" defTabSz="671438" rtl="0" fontAlgn="base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7860" indent="-167860" algn="l" defTabSz="671438" rtl="0" eaLnBrk="0" fontAlgn="base" hangingPunct="0">
        <a:lnSpc>
          <a:spcPct val="90000"/>
        </a:lnSpc>
        <a:spcBef>
          <a:spcPts val="735"/>
        </a:spcBef>
        <a:spcAft>
          <a:spcPct val="0"/>
        </a:spcAft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1pPr>
      <a:lvl2pPr marL="503579" indent="-167860" algn="l" defTabSz="671438" rtl="0" eaLnBrk="0" fontAlgn="base" hangingPunct="0">
        <a:lnSpc>
          <a:spcPct val="90000"/>
        </a:lnSpc>
        <a:spcBef>
          <a:spcPts val="372"/>
        </a:spcBef>
        <a:spcAft>
          <a:spcPct val="0"/>
        </a:spcAft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39298" indent="-167860" algn="l" defTabSz="671438" rtl="0" eaLnBrk="0" fontAlgn="base" hangingPunct="0">
        <a:lnSpc>
          <a:spcPct val="90000"/>
        </a:lnSpc>
        <a:spcBef>
          <a:spcPts val="372"/>
        </a:spcBef>
        <a:spcAft>
          <a:spcPct val="0"/>
        </a:spcAft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3pPr>
      <a:lvl4pPr marL="1175017" indent="-167860" algn="l" defTabSz="671438" rtl="0" eaLnBrk="0" fontAlgn="base" hangingPunct="0">
        <a:lnSpc>
          <a:spcPct val="90000"/>
        </a:lnSpc>
        <a:spcBef>
          <a:spcPts val="372"/>
        </a:spcBef>
        <a:spcAft>
          <a:spcPct val="0"/>
        </a:spcAft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4pPr>
      <a:lvl5pPr marL="1510736" indent="-167860" algn="l" defTabSz="671438" rtl="0" eaLnBrk="0" fontAlgn="base" hangingPunct="0">
        <a:lnSpc>
          <a:spcPct val="90000"/>
        </a:lnSpc>
        <a:spcBef>
          <a:spcPts val="372"/>
        </a:spcBef>
        <a:spcAft>
          <a:spcPct val="0"/>
        </a:spcAft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5pPr>
      <a:lvl6pPr marL="1847324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6pPr>
      <a:lvl7pPr marL="2183201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7pPr>
      <a:lvl8pPr marL="2519078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8pPr>
      <a:lvl9pPr marL="2854956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1pPr>
      <a:lvl2pPr marL="335877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2pPr>
      <a:lvl3pPr marL="671754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3pPr>
      <a:lvl4pPr marL="1007631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4pPr>
      <a:lvl5pPr marL="1343508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5pPr>
      <a:lvl6pPr marL="1679385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6pPr>
      <a:lvl7pPr marL="2015263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7pPr>
      <a:lvl8pPr marL="2351139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8pPr>
      <a:lvl9pPr marL="2687017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jpe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jpeg"/><Relationship Id="rId63" Type="http://schemas.openxmlformats.org/officeDocument/2006/relationships/image" Target="../media/image61.jpeg"/><Relationship Id="rId68" Type="http://schemas.openxmlformats.org/officeDocument/2006/relationships/image" Target="../media/image66.png"/><Relationship Id="rId16" Type="http://schemas.openxmlformats.org/officeDocument/2006/relationships/image" Target="../media/image14.gif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3" Type="http://schemas.openxmlformats.org/officeDocument/2006/relationships/image" Target="../media/image51.jpeg"/><Relationship Id="rId58" Type="http://schemas.openxmlformats.org/officeDocument/2006/relationships/image" Target="../media/image56.jpeg"/><Relationship Id="rId66" Type="http://schemas.openxmlformats.org/officeDocument/2006/relationships/image" Target="../media/image64.jpeg"/><Relationship Id="rId74" Type="http://schemas.openxmlformats.org/officeDocument/2006/relationships/image" Target="../media/image72.jpeg"/><Relationship Id="rId5" Type="http://schemas.openxmlformats.org/officeDocument/2006/relationships/image" Target="../media/image3.jpeg"/><Relationship Id="rId61" Type="http://schemas.openxmlformats.org/officeDocument/2006/relationships/image" Target="../media/image59.jpeg"/><Relationship Id="rId19" Type="http://schemas.openxmlformats.org/officeDocument/2006/relationships/image" Target="../media/image1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gif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Relationship Id="rId48" Type="http://schemas.openxmlformats.org/officeDocument/2006/relationships/image" Target="../media/image46.png"/><Relationship Id="rId56" Type="http://schemas.openxmlformats.org/officeDocument/2006/relationships/image" Target="../media/image54.jpe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77" Type="http://schemas.openxmlformats.org/officeDocument/2006/relationships/image" Target="../media/image75.jpeg"/><Relationship Id="rId8" Type="http://schemas.openxmlformats.org/officeDocument/2006/relationships/image" Target="../media/image6.jpe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jpeg"/><Relationship Id="rId38" Type="http://schemas.openxmlformats.org/officeDocument/2006/relationships/image" Target="../media/image36.gif"/><Relationship Id="rId46" Type="http://schemas.openxmlformats.org/officeDocument/2006/relationships/image" Target="../media/image44.jpeg"/><Relationship Id="rId59" Type="http://schemas.openxmlformats.org/officeDocument/2006/relationships/image" Target="../media/image57.jpeg"/><Relationship Id="rId67" Type="http://schemas.openxmlformats.org/officeDocument/2006/relationships/image" Target="../media/image65.jpeg"/><Relationship Id="rId20" Type="http://schemas.openxmlformats.org/officeDocument/2006/relationships/image" Target="../media/image18.jpeg"/><Relationship Id="rId41" Type="http://schemas.openxmlformats.org/officeDocument/2006/relationships/image" Target="../media/image39.jpeg"/><Relationship Id="rId54" Type="http://schemas.openxmlformats.org/officeDocument/2006/relationships/image" Target="../media/image52.jpeg"/><Relationship Id="rId62" Type="http://schemas.openxmlformats.org/officeDocument/2006/relationships/image" Target="../media/image60.jpeg"/><Relationship Id="rId70" Type="http://schemas.openxmlformats.org/officeDocument/2006/relationships/image" Target="../media/image68.png"/><Relationship Id="rId75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jpeg"/><Relationship Id="rId10" Type="http://schemas.openxmlformats.org/officeDocument/2006/relationships/image" Target="../media/image8.jpeg"/><Relationship Id="rId31" Type="http://schemas.openxmlformats.org/officeDocument/2006/relationships/image" Target="../media/image29.jpeg"/><Relationship Id="rId44" Type="http://schemas.openxmlformats.org/officeDocument/2006/relationships/image" Target="../media/image42.jpeg"/><Relationship Id="rId52" Type="http://schemas.openxmlformats.org/officeDocument/2006/relationships/image" Target="../media/image50.png"/><Relationship Id="rId60" Type="http://schemas.openxmlformats.org/officeDocument/2006/relationships/image" Target="../media/image58.gif"/><Relationship Id="rId65" Type="http://schemas.openxmlformats.org/officeDocument/2006/relationships/image" Target="../media/image63.jpeg"/><Relationship Id="rId73" Type="http://schemas.openxmlformats.org/officeDocument/2006/relationships/image" Target="../media/image71.jpeg"/><Relationship Id="rId78" Type="http://schemas.openxmlformats.org/officeDocument/2006/relationships/image" Target="../media/image76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gif"/><Relationship Id="rId39" Type="http://schemas.openxmlformats.org/officeDocument/2006/relationships/image" Target="../media/image37.jpeg"/><Relationship Id="rId34" Type="http://schemas.openxmlformats.org/officeDocument/2006/relationships/image" Target="../media/image32.png"/><Relationship Id="rId50" Type="http://schemas.openxmlformats.org/officeDocument/2006/relationships/image" Target="../media/image48.jpeg"/><Relationship Id="rId55" Type="http://schemas.openxmlformats.org/officeDocument/2006/relationships/image" Target="../media/image53.png"/><Relationship Id="rId76" Type="http://schemas.openxmlformats.org/officeDocument/2006/relationships/image" Target="../media/image74.jpeg"/><Relationship Id="rId7" Type="http://schemas.openxmlformats.org/officeDocument/2006/relationships/image" Target="../media/image5.png"/><Relationship Id="rId71" Type="http://schemas.openxmlformats.org/officeDocument/2006/relationships/image" Target="../media/image69.jpe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Rectangle 468">
            <a:extLst>
              <a:ext uri="{FF2B5EF4-FFF2-40B4-BE49-F238E27FC236}">
                <a16:creationId xmlns:a16="http://schemas.microsoft.com/office/drawing/2014/main" id="{0F3C2E27-19FF-4ED1-89B7-81122873FC61}"/>
              </a:ext>
            </a:extLst>
          </p:cNvPr>
          <p:cNvSpPr/>
          <p:nvPr/>
        </p:nvSpPr>
        <p:spPr>
          <a:xfrm>
            <a:off x="64533" y="57150"/>
            <a:ext cx="6793467" cy="12134850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</p:cNvCxnSpPr>
          <p:nvPr/>
        </p:nvCxnSpPr>
        <p:spPr>
          <a:xfrm flipH="1" flipV="1">
            <a:off x="1898142" y="3210545"/>
            <a:ext cx="184878" cy="27512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8705553-9F4D-4744-8949-A3EE1AB35228}"/>
              </a:ext>
            </a:extLst>
          </p:cNvPr>
          <p:cNvCxnSpPr>
            <a:cxnSpLocks/>
          </p:cNvCxnSpPr>
          <p:nvPr/>
        </p:nvCxnSpPr>
        <p:spPr>
          <a:xfrm flipH="1" flipV="1">
            <a:off x="2440196" y="3196925"/>
            <a:ext cx="83933" cy="23336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C89C9C-D0BD-45D9-ABED-6436B955A1A1}"/>
              </a:ext>
            </a:extLst>
          </p:cNvPr>
          <p:cNvCxnSpPr>
            <a:cxnSpLocks/>
          </p:cNvCxnSpPr>
          <p:nvPr/>
        </p:nvCxnSpPr>
        <p:spPr>
          <a:xfrm flipH="1" flipV="1">
            <a:off x="3106975" y="3238171"/>
            <a:ext cx="53762" cy="2470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F0839400-B9B8-4FEF-ACC2-D856BF49CB03}"/>
              </a:ext>
            </a:extLst>
          </p:cNvPr>
          <p:cNvCxnSpPr>
            <a:cxnSpLocks/>
          </p:cNvCxnSpPr>
          <p:nvPr/>
        </p:nvCxnSpPr>
        <p:spPr>
          <a:xfrm flipV="1">
            <a:off x="4175440" y="3197470"/>
            <a:ext cx="34962" cy="17615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5AC7B257-30F8-4820-A440-6997699447D7}"/>
              </a:ext>
            </a:extLst>
          </p:cNvPr>
          <p:cNvCxnSpPr>
            <a:cxnSpLocks/>
          </p:cNvCxnSpPr>
          <p:nvPr/>
        </p:nvCxnSpPr>
        <p:spPr>
          <a:xfrm flipH="1">
            <a:off x="1549920" y="5781367"/>
            <a:ext cx="157050" cy="37425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49460A1F-7DD2-4FE9-A501-FB7D4559BC4F}"/>
              </a:ext>
            </a:extLst>
          </p:cNvPr>
          <p:cNvCxnSpPr>
            <a:cxnSpLocks/>
          </p:cNvCxnSpPr>
          <p:nvPr/>
        </p:nvCxnSpPr>
        <p:spPr>
          <a:xfrm>
            <a:off x="5631300" y="5438474"/>
            <a:ext cx="175551" cy="1553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63BC623-97AF-4502-882C-2E6BC010D90D}"/>
              </a:ext>
            </a:extLst>
          </p:cNvPr>
          <p:cNvCxnSpPr>
            <a:cxnSpLocks/>
          </p:cNvCxnSpPr>
          <p:nvPr/>
        </p:nvCxnSpPr>
        <p:spPr>
          <a:xfrm flipH="1">
            <a:off x="974865" y="10172518"/>
            <a:ext cx="188203" cy="25930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  <a:stCxn id="594" idx="0"/>
          </p:cNvCxnSpPr>
          <p:nvPr/>
        </p:nvCxnSpPr>
        <p:spPr>
          <a:xfrm flipV="1">
            <a:off x="364701" y="10212424"/>
            <a:ext cx="136023" cy="957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 flipV="1">
            <a:off x="840188" y="10726926"/>
            <a:ext cx="172655" cy="23436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809492BF-83F2-4535-8DB2-28765664FC6A}"/>
              </a:ext>
            </a:extLst>
          </p:cNvPr>
          <p:cNvCxnSpPr>
            <a:cxnSpLocks/>
          </p:cNvCxnSpPr>
          <p:nvPr/>
        </p:nvCxnSpPr>
        <p:spPr>
          <a:xfrm flipH="1">
            <a:off x="845936" y="10042761"/>
            <a:ext cx="180254" cy="12975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158CDABE-9576-4251-8551-4FEBA57266C1}"/>
              </a:ext>
            </a:extLst>
          </p:cNvPr>
          <p:cNvCxnSpPr>
            <a:cxnSpLocks/>
          </p:cNvCxnSpPr>
          <p:nvPr/>
        </p:nvCxnSpPr>
        <p:spPr>
          <a:xfrm>
            <a:off x="566980" y="9050453"/>
            <a:ext cx="244555" cy="15138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00CCEC50-8AE6-4E22-8DC6-E14121D1E582}"/>
              </a:ext>
            </a:extLst>
          </p:cNvPr>
          <p:cNvCxnSpPr>
            <a:cxnSpLocks/>
            <a:stCxn id="458" idx="2"/>
          </p:cNvCxnSpPr>
          <p:nvPr/>
        </p:nvCxnSpPr>
        <p:spPr>
          <a:xfrm>
            <a:off x="816852" y="8784550"/>
            <a:ext cx="200349" cy="3120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A9A4D7C-0DB0-4518-B69F-DA772A08F525}"/>
              </a:ext>
            </a:extLst>
          </p:cNvPr>
          <p:cNvCxnSpPr>
            <a:cxnSpLocks/>
          </p:cNvCxnSpPr>
          <p:nvPr/>
        </p:nvCxnSpPr>
        <p:spPr>
          <a:xfrm flipH="1" flipV="1">
            <a:off x="5587095" y="6193217"/>
            <a:ext cx="81052" cy="20900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0CBCFBE8-FD28-46CA-B15D-5912CDBFDB3E}"/>
              </a:ext>
            </a:extLst>
          </p:cNvPr>
          <p:cNvCxnSpPr>
            <a:cxnSpLocks/>
          </p:cNvCxnSpPr>
          <p:nvPr/>
        </p:nvCxnSpPr>
        <p:spPr>
          <a:xfrm flipH="1" flipV="1">
            <a:off x="5804940" y="6163509"/>
            <a:ext cx="126726" cy="294422"/>
          </a:xfrm>
          <a:prstGeom prst="line">
            <a:avLst/>
          </a:prstGeom>
          <a:ln w="19050">
            <a:solidFill>
              <a:srgbClr val="A9D18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174E0F5-947B-4C22-880B-99832BB13CE3}"/>
              </a:ext>
            </a:extLst>
          </p:cNvPr>
          <p:cNvCxnSpPr>
            <a:cxnSpLocks/>
          </p:cNvCxnSpPr>
          <p:nvPr/>
        </p:nvCxnSpPr>
        <p:spPr>
          <a:xfrm flipH="1">
            <a:off x="6030874" y="5034474"/>
            <a:ext cx="331492" cy="7125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2790CCC-DE1B-410F-99FB-5FC0163212A4}"/>
              </a:ext>
            </a:extLst>
          </p:cNvPr>
          <p:cNvCxnSpPr>
            <a:cxnSpLocks/>
          </p:cNvCxnSpPr>
          <p:nvPr/>
        </p:nvCxnSpPr>
        <p:spPr>
          <a:xfrm flipH="1">
            <a:off x="3183923" y="5694557"/>
            <a:ext cx="56394" cy="29262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5A458216-FCB6-448C-A74E-BD29AA86CBFD}"/>
              </a:ext>
            </a:extLst>
          </p:cNvPr>
          <p:cNvCxnSpPr>
            <a:cxnSpLocks/>
          </p:cNvCxnSpPr>
          <p:nvPr/>
        </p:nvCxnSpPr>
        <p:spPr>
          <a:xfrm>
            <a:off x="5289396" y="5734075"/>
            <a:ext cx="171056" cy="30524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D4049F95-9A89-4BC8-97C7-C1FD333D14EC}"/>
              </a:ext>
            </a:extLst>
          </p:cNvPr>
          <p:cNvCxnSpPr>
            <a:cxnSpLocks/>
          </p:cNvCxnSpPr>
          <p:nvPr/>
        </p:nvCxnSpPr>
        <p:spPr>
          <a:xfrm>
            <a:off x="2773194" y="5786742"/>
            <a:ext cx="88246" cy="1817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8CD5CA27-51DC-46A0-868A-CDE87CCB0CF4}"/>
              </a:ext>
            </a:extLst>
          </p:cNvPr>
          <p:cNvCxnSpPr>
            <a:cxnSpLocks/>
          </p:cNvCxnSpPr>
          <p:nvPr/>
        </p:nvCxnSpPr>
        <p:spPr>
          <a:xfrm flipH="1" flipV="1">
            <a:off x="3432791" y="6265871"/>
            <a:ext cx="60570" cy="24535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E539396B-2637-4580-8523-D43F3B729486}"/>
              </a:ext>
            </a:extLst>
          </p:cNvPr>
          <p:cNvCxnSpPr>
            <a:cxnSpLocks/>
          </p:cNvCxnSpPr>
          <p:nvPr/>
        </p:nvCxnSpPr>
        <p:spPr>
          <a:xfrm flipH="1">
            <a:off x="3554645" y="5703726"/>
            <a:ext cx="268489" cy="26564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E83D9327-9BCD-47B1-9F70-0ACC0813D506}"/>
              </a:ext>
            </a:extLst>
          </p:cNvPr>
          <p:cNvCxnSpPr>
            <a:cxnSpLocks/>
          </p:cNvCxnSpPr>
          <p:nvPr/>
        </p:nvCxnSpPr>
        <p:spPr>
          <a:xfrm flipV="1">
            <a:off x="2714603" y="6204775"/>
            <a:ext cx="67240" cy="317274"/>
          </a:xfrm>
          <a:prstGeom prst="line">
            <a:avLst/>
          </a:prstGeom>
          <a:ln w="19050">
            <a:solidFill>
              <a:srgbClr val="A9D18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0FE2EB91-56FB-4F35-906D-C73BCDBC804D}"/>
              </a:ext>
            </a:extLst>
          </p:cNvPr>
          <p:cNvCxnSpPr>
            <a:cxnSpLocks/>
          </p:cNvCxnSpPr>
          <p:nvPr/>
        </p:nvCxnSpPr>
        <p:spPr>
          <a:xfrm flipH="1" flipV="1">
            <a:off x="4049722" y="6227414"/>
            <a:ext cx="128773" cy="238690"/>
          </a:xfrm>
          <a:prstGeom prst="line">
            <a:avLst/>
          </a:prstGeom>
          <a:ln w="19050">
            <a:solidFill>
              <a:srgbClr val="A9D18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 flipH="1">
            <a:off x="4162033" y="5766762"/>
            <a:ext cx="239074" cy="22811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9841DC2E-649B-4A68-BC42-F06DE5580FE2}"/>
              </a:ext>
            </a:extLst>
          </p:cNvPr>
          <p:cNvCxnSpPr>
            <a:cxnSpLocks/>
          </p:cNvCxnSpPr>
          <p:nvPr/>
        </p:nvCxnSpPr>
        <p:spPr>
          <a:xfrm>
            <a:off x="1939014" y="2740642"/>
            <a:ext cx="214501" cy="21756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</p:cNvCxnSpPr>
          <p:nvPr/>
        </p:nvCxnSpPr>
        <p:spPr>
          <a:xfrm flipH="1">
            <a:off x="5951507" y="4519562"/>
            <a:ext cx="241431" cy="1194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 flipH="1" flipV="1">
            <a:off x="1915170" y="4730792"/>
            <a:ext cx="4389" cy="3225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A0254261-05D9-490C-9400-2962FC474184}"/>
              </a:ext>
            </a:extLst>
          </p:cNvPr>
          <p:cNvCxnSpPr>
            <a:cxnSpLocks/>
          </p:cNvCxnSpPr>
          <p:nvPr/>
        </p:nvCxnSpPr>
        <p:spPr>
          <a:xfrm flipV="1">
            <a:off x="632388" y="3439805"/>
            <a:ext cx="360224" cy="11044"/>
          </a:xfrm>
          <a:prstGeom prst="line">
            <a:avLst/>
          </a:prstGeom>
          <a:ln w="19050">
            <a:solidFill>
              <a:srgbClr val="A9D18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05506A96-26F9-4462-9496-CEA48FF75A4F}"/>
              </a:ext>
            </a:extLst>
          </p:cNvPr>
          <p:cNvCxnSpPr>
            <a:cxnSpLocks/>
            <a:endCxn id="142" idx="1"/>
          </p:cNvCxnSpPr>
          <p:nvPr/>
        </p:nvCxnSpPr>
        <p:spPr>
          <a:xfrm flipV="1">
            <a:off x="1205540" y="4589928"/>
            <a:ext cx="293483" cy="33531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603170DA-4FD0-4A01-AB9A-ED2B43B5DF41}"/>
              </a:ext>
            </a:extLst>
          </p:cNvPr>
          <p:cNvCxnSpPr>
            <a:cxnSpLocks/>
          </p:cNvCxnSpPr>
          <p:nvPr/>
        </p:nvCxnSpPr>
        <p:spPr>
          <a:xfrm flipV="1">
            <a:off x="592204" y="3886623"/>
            <a:ext cx="249069" cy="5543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DEACD927-DC36-4CB3-8411-D470F86ADB22}"/>
              </a:ext>
            </a:extLst>
          </p:cNvPr>
          <p:cNvCxnSpPr>
            <a:cxnSpLocks/>
            <a:stCxn id="2148" idx="2"/>
          </p:cNvCxnSpPr>
          <p:nvPr/>
        </p:nvCxnSpPr>
        <p:spPr>
          <a:xfrm flipH="1">
            <a:off x="1599281" y="4289315"/>
            <a:ext cx="389928" cy="29317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A703B785-C7A2-481C-A744-39B906531420}"/>
              </a:ext>
            </a:extLst>
          </p:cNvPr>
          <p:cNvCxnSpPr>
            <a:cxnSpLocks/>
          </p:cNvCxnSpPr>
          <p:nvPr/>
        </p:nvCxnSpPr>
        <p:spPr>
          <a:xfrm>
            <a:off x="3463076" y="4247893"/>
            <a:ext cx="137053" cy="24143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C0F5D7C-5BEA-4549-8D08-D917AD9E5533}"/>
              </a:ext>
            </a:extLst>
          </p:cNvPr>
          <p:cNvCxnSpPr>
            <a:cxnSpLocks/>
          </p:cNvCxnSpPr>
          <p:nvPr/>
        </p:nvCxnSpPr>
        <p:spPr>
          <a:xfrm flipV="1">
            <a:off x="4053012" y="4782089"/>
            <a:ext cx="3565" cy="20463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3558394A-F646-40B3-B15D-5DC5D5218BB4}"/>
              </a:ext>
            </a:extLst>
          </p:cNvPr>
          <p:cNvCxnSpPr>
            <a:cxnSpLocks/>
          </p:cNvCxnSpPr>
          <p:nvPr/>
        </p:nvCxnSpPr>
        <p:spPr>
          <a:xfrm flipV="1">
            <a:off x="3386908" y="4744792"/>
            <a:ext cx="0" cy="22711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5C96F186-6620-40F1-952A-F9157081A7C3}"/>
              </a:ext>
            </a:extLst>
          </p:cNvPr>
          <p:cNvCxnSpPr>
            <a:cxnSpLocks/>
          </p:cNvCxnSpPr>
          <p:nvPr/>
        </p:nvCxnSpPr>
        <p:spPr>
          <a:xfrm>
            <a:off x="4422595" y="4262188"/>
            <a:ext cx="9701" cy="21191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ADCD6EF9-98FC-45D8-967B-36D11E504477}"/>
              </a:ext>
            </a:extLst>
          </p:cNvPr>
          <p:cNvCxnSpPr>
            <a:cxnSpLocks/>
          </p:cNvCxnSpPr>
          <p:nvPr/>
        </p:nvCxnSpPr>
        <p:spPr>
          <a:xfrm>
            <a:off x="4107556" y="4161753"/>
            <a:ext cx="50054" cy="28425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E06C77AB-3DE3-4797-B37B-AEC15B3B1F98}"/>
              </a:ext>
            </a:extLst>
          </p:cNvPr>
          <p:cNvCxnSpPr>
            <a:cxnSpLocks/>
          </p:cNvCxnSpPr>
          <p:nvPr/>
        </p:nvCxnSpPr>
        <p:spPr>
          <a:xfrm flipV="1">
            <a:off x="4365820" y="4782089"/>
            <a:ext cx="0" cy="17709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F1A6B427-6F18-40DE-8265-EFF28D893CE1}"/>
              </a:ext>
            </a:extLst>
          </p:cNvPr>
          <p:cNvCxnSpPr>
            <a:cxnSpLocks/>
          </p:cNvCxnSpPr>
          <p:nvPr/>
        </p:nvCxnSpPr>
        <p:spPr>
          <a:xfrm flipV="1">
            <a:off x="830703" y="4449923"/>
            <a:ext cx="338132" cy="2340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3DC620A6-CE48-40CD-B942-8FAF1CFC1E1C}"/>
              </a:ext>
            </a:extLst>
          </p:cNvPr>
          <p:cNvCxnSpPr>
            <a:cxnSpLocks/>
          </p:cNvCxnSpPr>
          <p:nvPr/>
        </p:nvCxnSpPr>
        <p:spPr>
          <a:xfrm flipH="1">
            <a:off x="1209929" y="3899589"/>
            <a:ext cx="389928" cy="29317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8C32D5EC-DAE9-41DA-94AB-1B2BEE94900C}"/>
              </a:ext>
            </a:extLst>
          </p:cNvPr>
          <p:cNvCxnSpPr>
            <a:cxnSpLocks/>
          </p:cNvCxnSpPr>
          <p:nvPr/>
        </p:nvCxnSpPr>
        <p:spPr>
          <a:xfrm>
            <a:off x="786285" y="3021403"/>
            <a:ext cx="356541" cy="19464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5E290C43-61F1-4F0F-9095-F00C1147F456}"/>
              </a:ext>
            </a:extLst>
          </p:cNvPr>
          <p:cNvCxnSpPr>
            <a:cxnSpLocks/>
          </p:cNvCxnSpPr>
          <p:nvPr/>
        </p:nvCxnSpPr>
        <p:spPr>
          <a:xfrm>
            <a:off x="2451829" y="2796242"/>
            <a:ext cx="67328" cy="2447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CB355476-5027-4C63-A05C-D5C005F608B4}"/>
              </a:ext>
            </a:extLst>
          </p:cNvPr>
          <p:cNvCxnSpPr>
            <a:cxnSpLocks/>
          </p:cNvCxnSpPr>
          <p:nvPr/>
        </p:nvCxnSpPr>
        <p:spPr>
          <a:xfrm>
            <a:off x="3010046" y="2704319"/>
            <a:ext cx="19863" cy="3170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309B80BD-4FC6-4F7F-B65A-5DFF37441A94}"/>
              </a:ext>
            </a:extLst>
          </p:cNvPr>
          <p:cNvCxnSpPr>
            <a:cxnSpLocks/>
          </p:cNvCxnSpPr>
          <p:nvPr/>
        </p:nvCxnSpPr>
        <p:spPr>
          <a:xfrm flipH="1">
            <a:off x="4009222" y="2655215"/>
            <a:ext cx="68450" cy="32289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F84905B0-A4F8-4019-B2D8-C8CA5FA0BFC6}"/>
              </a:ext>
            </a:extLst>
          </p:cNvPr>
          <p:cNvCxnSpPr>
            <a:cxnSpLocks/>
          </p:cNvCxnSpPr>
          <p:nvPr/>
        </p:nvCxnSpPr>
        <p:spPr>
          <a:xfrm flipH="1">
            <a:off x="5847928" y="4244553"/>
            <a:ext cx="129296" cy="31929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DAE3346F-4E69-4F0A-809B-BC3E9BA7673F}"/>
              </a:ext>
            </a:extLst>
          </p:cNvPr>
          <p:cNvCxnSpPr>
            <a:cxnSpLocks/>
            <a:stCxn id="511" idx="2"/>
          </p:cNvCxnSpPr>
          <p:nvPr/>
        </p:nvCxnSpPr>
        <p:spPr>
          <a:xfrm flipH="1">
            <a:off x="5204747" y="4045920"/>
            <a:ext cx="229060" cy="40330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6641F741-EEEA-4B45-9827-41F3A2FE930F}"/>
              </a:ext>
            </a:extLst>
          </p:cNvPr>
          <p:cNvCxnSpPr>
            <a:cxnSpLocks/>
          </p:cNvCxnSpPr>
          <p:nvPr/>
        </p:nvCxnSpPr>
        <p:spPr>
          <a:xfrm flipV="1">
            <a:off x="5032095" y="4724637"/>
            <a:ext cx="43235" cy="28586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TextBox 2">
            <a:extLst>
              <a:ext uri="{FF2B5EF4-FFF2-40B4-BE49-F238E27FC236}">
                <a16:creationId xmlns:a16="http://schemas.microsoft.com/office/drawing/2014/main" id="{9D4C8A4F-89FC-4ADA-B94C-721EE114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2" y="11728977"/>
            <a:ext cx="6819916" cy="520173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472" name="Picture 471">
            <a:extLst>
              <a:ext uri="{FF2B5EF4-FFF2-40B4-BE49-F238E27FC236}">
                <a16:creationId xmlns:a16="http://schemas.microsoft.com/office/drawing/2014/main" id="{57C8C111-815E-4903-87C9-68A46B5F6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58" y="11374111"/>
            <a:ext cx="3650486" cy="651951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244073" y="9170549"/>
            <a:ext cx="1868228" cy="151632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4481283" y="4580483"/>
            <a:ext cx="1992351" cy="1581054"/>
          </a:xfrm>
          <a:prstGeom prst="blockArc">
            <a:avLst>
              <a:gd name="adj1" fmla="val 10800000"/>
              <a:gd name="adj2" fmla="val 21567247"/>
              <a:gd name="adj3" fmla="val 28340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1470880" y="5928180"/>
            <a:ext cx="4087343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1499023" y="4371309"/>
            <a:ext cx="4027793" cy="4372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561288" y="3070718"/>
            <a:ext cx="1936417" cy="1532556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1560707" y="2869676"/>
            <a:ext cx="4037991" cy="444363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5234431" y="2632343"/>
            <a:ext cx="839352" cy="865685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5317817" y="2708049"/>
            <a:ext cx="669287" cy="7109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1973575" y="4151132"/>
            <a:ext cx="838529" cy="847536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2083020" y="4264931"/>
            <a:ext cx="628691" cy="636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5825600" y="7936079"/>
            <a:ext cx="619913" cy="669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201952" y="9229680"/>
            <a:ext cx="875421" cy="895662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289501" y="9337357"/>
            <a:ext cx="664957" cy="684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09" y="4274805"/>
            <a:ext cx="581512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29" b="1" dirty="0">
                <a:solidFill>
                  <a:prstClr val="black"/>
                </a:solidFill>
              </a:rPr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46" y="4306960"/>
            <a:ext cx="625892" cy="6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17" b="1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501" y="2812343"/>
            <a:ext cx="726341" cy="47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29" b="1" dirty="0">
                <a:solidFill>
                  <a:prstClr val="black"/>
                </a:solidFill>
              </a:rPr>
              <a:t>Exam &amp; Post – 16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29" b="1" dirty="0">
                <a:solidFill>
                  <a:prstClr val="black"/>
                </a:solidFill>
              </a:rPr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1769774" y="5683217"/>
            <a:ext cx="830652" cy="86178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1859469" y="5793789"/>
            <a:ext cx="655023" cy="6473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093" y="5822315"/>
            <a:ext cx="581512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29" b="1" dirty="0">
                <a:solidFill>
                  <a:prstClr val="black"/>
                </a:solidFill>
              </a:rPr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599" y="5861590"/>
            <a:ext cx="713997" cy="6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17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5894259" y="10312379"/>
            <a:ext cx="581512" cy="6243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109" name="Picture 6">
            <a:extLst>
              <a:ext uri="{FF2B5EF4-FFF2-40B4-BE49-F238E27FC236}">
                <a16:creationId xmlns:a16="http://schemas.microsoft.com/office/drawing/2014/main" id="{862CEA9E-D47C-479A-ADDD-3F62B66C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45" y="9978590"/>
            <a:ext cx="477278" cy="47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40BAD9-13B6-4A38-AC85-6E488979F1B8}"/>
              </a:ext>
            </a:extLst>
          </p:cNvPr>
          <p:cNvCxnSpPr>
            <a:cxnSpLocks/>
          </p:cNvCxnSpPr>
          <p:nvPr/>
        </p:nvCxnSpPr>
        <p:spPr>
          <a:xfrm flipH="1" flipV="1">
            <a:off x="5103505" y="10736703"/>
            <a:ext cx="56788" cy="3506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 flipH="1">
            <a:off x="5051853" y="10257075"/>
            <a:ext cx="60068" cy="27484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AB07743-5695-4B57-BB2A-A4072F68066E}"/>
              </a:ext>
            </a:extLst>
          </p:cNvPr>
          <p:cNvCxnSpPr>
            <a:cxnSpLocks/>
          </p:cNvCxnSpPr>
          <p:nvPr/>
        </p:nvCxnSpPr>
        <p:spPr>
          <a:xfrm flipH="1" flipV="1">
            <a:off x="3759804" y="10719748"/>
            <a:ext cx="5211" cy="19255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 flipH="1">
            <a:off x="5193096" y="8800279"/>
            <a:ext cx="11865" cy="3706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096AFA-2DF8-4C98-BBCC-8BD1CB2B3BC9}"/>
              </a:ext>
            </a:extLst>
          </p:cNvPr>
          <p:cNvCxnSpPr>
            <a:cxnSpLocks/>
          </p:cNvCxnSpPr>
          <p:nvPr/>
        </p:nvCxnSpPr>
        <p:spPr>
          <a:xfrm flipV="1">
            <a:off x="2295775" y="10730457"/>
            <a:ext cx="28118" cy="26071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8FA5CCA-8F08-4CE2-B9BC-093F4909C44C}"/>
              </a:ext>
            </a:extLst>
          </p:cNvPr>
          <p:cNvCxnSpPr>
            <a:cxnSpLocks/>
          </p:cNvCxnSpPr>
          <p:nvPr/>
        </p:nvCxnSpPr>
        <p:spPr>
          <a:xfrm flipV="1">
            <a:off x="4607933" y="9252253"/>
            <a:ext cx="0" cy="35987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4" name="TextBox 167">
            <a:extLst>
              <a:ext uri="{FF2B5EF4-FFF2-40B4-BE49-F238E27FC236}">
                <a16:creationId xmlns:a16="http://schemas.microsoft.com/office/drawing/2014/main" id="{699E83AF-6CAD-4C11-AE26-799A98985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791" y="8710265"/>
            <a:ext cx="907713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Sacrament of Reconciliation 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F887EE1-A350-4FDE-8042-DB866B09A070}"/>
              </a:ext>
            </a:extLst>
          </p:cNvPr>
          <p:cNvCxnSpPr>
            <a:cxnSpLocks/>
          </p:cNvCxnSpPr>
          <p:nvPr/>
        </p:nvCxnSpPr>
        <p:spPr>
          <a:xfrm>
            <a:off x="2670290" y="8711190"/>
            <a:ext cx="15361" cy="3138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2A91E35-EA0F-4803-AF96-5ACD361E6FE2}"/>
              </a:ext>
            </a:extLst>
          </p:cNvPr>
          <p:cNvCxnSpPr>
            <a:cxnSpLocks/>
          </p:cNvCxnSpPr>
          <p:nvPr/>
        </p:nvCxnSpPr>
        <p:spPr>
          <a:xfrm>
            <a:off x="2417663" y="8800279"/>
            <a:ext cx="0" cy="21135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386BB69-9C32-4AF1-B59A-9D7A259BD71F}"/>
              </a:ext>
            </a:extLst>
          </p:cNvPr>
          <p:cNvCxnSpPr>
            <a:cxnSpLocks/>
          </p:cNvCxnSpPr>
          <p:nvPr/>
        </p:nvCxnSpPr>
        <p:spPr>
          <a:xfrm flipH="1" flipV="1">
            <a:off x="3176174" y="9338714"/>
            <a:ext cx="18979" cy="2171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A8D0E5F-72EB-4AC4-B111-54C35D8B1B6A}"/>
              </a:ext>
            </a:extLst>
          </p:cNvPr>
          <p:cNvCxnSpPr>
            <a:cxnSpLocks/>
          </p:cNvCxnSpPr>
          <p:nvPr/>
        </p:nvCxnSpPr>
        <p:spPr>
          <a:xfrm flipH="1">
            <a:off x="3599117" y="8717664"/>
            <a:ext cx="150686" cy="3906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5EDA4A2-91EB-4D56-806F-8A09A8C073C9}"/>
              </a:ext>
            </a:extLst>
          </p:cNvPr>
          <p:cNvCxnSpPr>
            <a:cxnSpLocks/>
          </p:cNvCxnSpPr>
          <p:nvPr/>
        </p:nvCxnSpPr>
        <p:spPr>
          <a:xfrm>
            <a:off x="4634052" y="8725974"/>
            <a:ext cx="4817" cy="2973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8" name="TextBox 168">
            <a:extLst>
              <a:ext uri="{FF2B5EF4-FFF2-40B4-BE49-F238E27FC236}">
                <a16:creationId xmlns:a16="http://schemas.microsoft.com/office/drawing/2014/main" id="{63F449F3-02C7-453F-910F-22B9AC3A9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208" y="8526723"/>
            <a:ext cx="55666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Easter Triduum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F625D04-59BD-4CC9-9C40-F1E0C1B4A3F2}"/>
              </a:ext>
            </a:extLst>
          </p:cNvPr>
          <p:cNvCxnSpPr>
            <a:cxnSpLocks/>
          </p:cNvCxnSpPr>
          <p:nvPr/>
        </p:nvCxnSpPr>
        <p:spPr>
          <a:xfrm flipH="1">
            <a:off x="6075565" y="7477794"/>
            <a:ext cx="170613" cy="10927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4D26A18-34D7-4415-B157-632DC5326F5A}"/>
              </a:ext>
            </a:extLst>
          </p:cNvPr>
          <p:cNvCxnSpPr>
            <a:cxnSpLocks/>
          </p:cNvCxnSpPr>
          <p:nvPr/>
        </p:nvCxnSpPr>
        <p:spPr>
          <a:xfrm flipH="1">
            <a:off x="5705066" y="7178763"/>
            <a:ext cx="6130" cy="22033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CA6D1E9-65F0-4C86-AF24-633ED6BD0A5A}"/>
              </a:ext>
            </a:extLst>
          </p:cNvPr>
          <p:cNvCxnSpPr>
            <a:cxnSpLocks/>
          </p:cNvCxnSpPr>
          <p:nvPr/>
        </p:nvCxnSpPr>
        <p:spPr>
          <a:xfrm>
            <a:off x="5156254" y="7243480"/>
            <a:ext cx="67359" cy="19385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4" name="TextBox 211">
            <a:extLst>
              <a:ext uri="{FF2B5EF4-FFF2-40B4-BE49-F238E27FC236}">
                <a16:creationId xmlns:a16="http://schemas.microsoft.com/office/drawing/2014/main" id="{B3770B8A-762A-4448-A22B-61CD32CE9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0594" y="6887739"/>
            <a:ext cx="684833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Women in the Old Testament</a:t>
            </a:r>
          </a:p>
        </p:txBody>
      </p:sp>
      <p:sp>
        <p:nvSpPr>
          <p:cNvPr id="3169" name="TextBox 242">
            <a:extLst>
              <a:ext uri="{FF2B5EF4-FFF2-40B4-BE49-F238E27FC236}">
                <a16:creationId xmlns:a16="http://schemas.microsoft.com/office/drawing/2014/main" id="{D1F59704-9390-4EFF-A88F-7A2729B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75" y="4525416"/>
            <a:ext cx="73605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Supporting family life</a:t>
            </a:r>
          </a:p>
        </p:txBody>
      </p:sp>
      <p:sp>
        <p:nvSpPr>
          <p:cNvPr id="3170" name="TextBox 177">
            <a:extLst>
              <a:ext uri="{FF2B5EF4-FFF2-40B4-BE49-F238E27FC236}">
                <a16:creationId xmlns:a16="http://schemas.microsoft.com/office/drawing/2014/main" id="{EB4A9003-6954-4F12-9513-C518B43B8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757" y="3962631"/>
            <a:ext cx="74145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importance of family</a:t>
            </a:r>
          </a:p>
        </p:txBody>
      </p:sp>
      <p:sp>
        <p:nvSpPr>
          <p:cNvPr id="3171" name="TextBox 184">
            <a:extLst>
              <a:ext uri="{FF2B5EF4-FFF2-40B4-BE49-F238E27FC236}">
                <a16:creationId xmlns:a16="http://schemas.microsoft.com/office/drawing/2014/main" id="{3C84EFFD-40EB-4383-958E-AD9A27F5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258" y="4977228"/>
            <a:ext cx="570540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Divorce &amp; remarriage</a:t>
            </a:r>
          </a:p>
        </p:txBody>
      </p:sp>
      <p:sp>
        <p:nvSpPr>
          <p:cNvPr id="3173" name="TextBox 186">
            <a:extLst>
              <a:ext uri="{FF2B5EF4-FFF2-40B4-BE49-F238E27FC236}">
                <a16:creationId xmlns:a16="http://schemas.microsoft.com/office/drawing/2014/main" id="{3A39DEBC-AB38-4A07-BE2D-EACEB4CF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513" y="6355558"/>
            <a:ext cx="69452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Creation</a:t>
            </a:r>
          </a:p>
        </p:txBody>
      </p:sp>
      <p:sp>
        <p:nvSpPr>
          <p:cNvPr id="3175" name="TextBox 194">
            <a:extLst>
              <a:ext uri="{FF2B5EF4-FFF2-40B4-BE49-F238E27FC236}">
                <a16:creationId xmlns:a16="http://schemas.microsoft.com/office/drawing/2014/main" id="{21BDBAAB-2589-4ADA-B6BB-CE494D611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032" y="3764635"/>
            <a:ext cx="968099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Gender equality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E20AA53-B2DA-4332-9366-F10DB54589B3}"/>
              </a:ext>
            </a:extLst>
          </p:cNvPr>
          <p:cNvCxnSpPr>
            <a:cxnSpLocks/>
          </p:cNvCxnSpPr>
          <p:nvPr/>
        </p:nvCxnSpPr>
        <p:spPr>
          <a:xfrm flipH="1" flipV="1">
            <a:off x="2829881" y="10732140"/>
            <a:ext cx="34836" cy="27265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" name="TextBox 196">
            <a:extLst>
              <a:ext uri="{FF2B5EF4-FFF2-40B4-BE49-F238E27FC236}">
                <a16:creationId xmlns:a16="http://schemas.microsoft.com/office/drawing/2014/main" id="{54B275B3-BA5B-4ECE-868B-EFA4D7539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364" y="9435546"/>
            <a:ext cx="1120640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How do Muslims worship?</a:t>
            </a:r>
          </a:p>
        </p:txBody>
      </p:sp>
      <p:sp>
        <p:nvSpPr>
          <p:cNvPr id="3178" name="TextBox 198">
            <a:extLst>
              <a:ext uri="{FF2B5EF4-FFF2-40B4-BE49-F238E27FC236}">
                <a16:creationId xmlns:a16="http://schemas.microsoft.com/office/drawing/2014/main" id="{8D9760FA-13DE-44BE-A61B-67C92FA45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8" y="3542041"/>
            <a:ext cx="870797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Family planning</a:t>
            </a:r>
          </a:p>
        </p:txBody>
      </p:sp>
      <p:sp>
        <p:nvSpPr>
          <p:cNvPr id="3186" name="TextBox 243">
            <a:extLst>
              <a:ext uri="{FF2B5EF4-FFF2-40B4-BE49-F238E27FC236}">
                <a16:creationId xmlns:a16="http://schemas.microsoft.com/office/drawing/2014/main" id="{17E2A1C3-1345-4AA5-9F79-1F8F4A65A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04" y="5782398"/>
            <a:ext cx="91382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Bible and </a:t>
            </a:r>
            <a:r>
              <a:rPr lang="en-US" altLang="en-US" sz="553" dirty="0" err="1">
                <a:solidFill>
                  <a:prstClr val="black"/>
                </a:solidFill>
              </a:rPr>
              <a:t>Interpreation</a:t>
            </a:r>
            <a:endParaRPr lang="en-US" altLang="en-US" sz="553" dirty="0">
              <a:solidFill>
                <a:prstClr val="black"/>
              </a:solidFill>
            </a:endParaRPr>
          </a:p>
        </p:txBody>
      </p:sp>
      <p:sp>
        <p:nvSpPr>
          <p:cNvPr id="3188" name="TextBox 247">
            <a:extLst>
              <a:ext uri="{FF2B5EF4-FFF2-40B4-BE49-F238E27FC236}">
                <a16:creationId xmlns:a16="http://schemas.microsoft.com/office/drawing/2014/main" id="{2433AFAD-97A3-44C1-8312-183238E4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445" y="5644407"/>
            <a:ext cx="502381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Trinity</a:t>
            </a:r>
          </a:p>
        </p:txBody>
      </p:sp>
      <p:sp>
        <p:nvSpPr>
          <p:cNvPr id="3190" name="TextBox 244">
            <a:extLst>
              <a:ext uri="{FF2B5EF4-FFF2-40B4-BE49-F238E27FC236}">
                <a16:creationId xmlns:a16="http://schemas.microsoft.com/office/drawing/2014/main" id="{C1EB4A06-F91E-45B5-B080-A99EFD017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627" y="5237746"/>
            <a:ext cx="610039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Privation </a:t>
            </a:r>
          </a:p>
        </p:txBody>
      </p:sp>
      <p:sp>
        <p:nvSpPr>
          <p:cNvPr id="3192" name="TextBox 248">
            <a:extLst>
              <a:ext uri="{FF2B5EF4-FFF2-40B4-BE49-F238E27FC236}">
                <a16:creationId xmlns:a16="http://schemas.microsoft.com/office/drawing/2014/main" id="{5021E3F1-1578-4FC4-AC08-9A21B8366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246" y="6444663"/>
            <a:ext cx="69891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Science and Creation</a:t>
            </a:r>
          </a:p>
        </p:txBody>
      </p:sp>
      <p:sp>
        <p:nvSpPr>
          <p:cNvPr id="3194" name="TextBox 250">
            <a:extLst>
              <a:ext uri="{FF2B5EF4-FFF2-40B4-BE49-F238E27FC236}">
                <a16:creationId xmlns:a16="http://schemas.microsoft.com/office/drawing/2014/main" id="{3A743687-C474-4E8C-B6C5-AA2A0510C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783" y="4976429"/>
            <a:ext cx="49593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Life after Death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E455CA2F-0167-4D39-9AA2-FD791892FFAB}"/>
              </a:ext>
            </a:extLst>
          </p:cNvPr>
          <p:cNvCxnSpPr>
            <a:cxnSpLocks/>
            <a:stCxn id="402" idx="1"/>
          </p:cNvCxnSpPr>
          <p:nvPr/>
        </p:nvCxnSpPr>
        <p:spPr>
          <a:xfrm flipH="1" flipV="1">
            <a:off x="4206649" y="5185369"/>
            <a:ext cx="189058" cy="19141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6" name="TextBox 252">
            <a:extLst>
              <a:ext uri="{FF2B5EF4-FFF2-40B4-BE49-F238E27FC236}">
                <a16:creationId xmlns:a16="http://schemas.microsoft.com/office/drawing/2014/main" id="{BE7549E0-98FD-4E57-BEB6-D7C216849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467" y="6131207"/>
            <a:ext cx="89007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Imago Dei </a:t>
            </a:r>
          </a:p>
        </p:txBody>
      </p:sp>
      <p:sp>
        <p:nvSpPr>
          <p:cNvPr id="3199" name="TextBox 256">
            <a:extLst>
              <a:ext uri="{FF2B5EF4-FFF2-40B4-BE49-F238E27FC236}">
                <a16:creationId xmlns:a16="http://schemas.microsoft.com/office/drawing/2014/main" id="{B0D37A8C-EF94-4804-B02F-743C6497E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901" y="3985845"/>
            <a:ext cx="65043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four marks of the Church </a:t>
            </a:r>
          </a:p>
        </p:txBody>
      </p:sp>
      <p:sp>
        <p:nvSpPr>
          <p:cNvPr id="3200" name="TextBox 259">
            <a:extLst>
              <a:ext uri="{FF2B5EF4-FFF2-40B4-BE49-F238E27FC236}">
                <a16:creationId xmlns:a16="http://schemas.microsoft.com/office/drawing/2014/main" id="{CB26DC11-3958-4EEC-9904-CF989B02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705" y="5011998"/>
            <a:ext cx="551337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Music</a:t>
            </a:r>
          </a:p>
        </p:txBody>
      </p:sp>
      <p:sp>
        <p:nvSpPr>
          <p:cNvPr id="3212" name="TextBox 287">
            <a:extLst>
              <a:ext uri="{FF2B5EF4-FFF2-40B4-BE49-F238E27FC236}">
                <a16:creationId xmlns:a16="http://schemas.microsoft.com/office/drawing/2014/main" id="{4551B52F-21E2-4E12-BE46-1110C8EB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417" y="4173636"/>
            <a:ext cx="45643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Vatican II</a:t>
            </a:r>
          </a:p>
        </p:txBody>
      </p:sp>
      <p:sp>
        <p:nvSpPr>
          <p:cNvPr id="3214" name="TextBox 291">
            <a:extLst>
              <a:ext uri="{FF2B5EF4-FFF2-40B4-BE49-F238E27FC236}">
                <a16:creationId xmlns:a16="http://schemas.microsoft.com/office/drawing/2014/main" id="{CEB38F72-B9FF-468D-ABE1-464DD213D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631" y="4881610"/>
            <a:ext cx="610039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Magisterium</a:t>
            </a:r>
          </a:p>
        </p:txBody>
      </p:sp>
      <p:sp>
        <p:nvSpPr>
          <p:cNvPr id="3215" name="TextBox 292">
            <a:extLst>
              <a:ext uri="{FF2B5EF4-FFF2-40B4-BE49-F238E27FC236}">
                <a16:creationId xmlns:a16="http://schemas.microsoft.com/office/drawing/2014/main" id="{4DED4934-0B27-4A45-8D46-419C39F2C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073" y="1760175"/>
            <a:ext cx="8316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Understanding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 beliefs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636C97F-38BD-479A-B9E3-D4A6445D9CEE}"/>
              </a:ext>
            </a:extLst>
          </p:cNvPr>
          <p:cNvCxnSpPr>
            <a:cxnSpLocks/>
          </p:cNvCxnSpPr>
          <p:nvPr/>
        </p:nvCxnSpPr>
        <p:spPr>
          <a:xfrm flipV="1">
            <a:off x="2236901" y="1409893"/>
            <a:ext cx="0" cy="29514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AA8856B-27E5-49EE-8452-868007FD0F35}"/>
              </a:ext>
            </a:extLst>
          </p:cNvPr>
          <p:cNvCxnSpPr>
            <a:cxnSpLocks/>
          </p:cNvCxnSpPr>
          <p:nvPr/>
        </p:nvCxnSpPr>
        <p:spPr>
          <a:xfrm flipV="1">
            <a:off x="4985368" y="1431837"/>
            <a:ext cx="16458" cy="74828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0" name="TextBox 321">
            <a:extLst>
              <a:ext uri="{FF2B5EF4-FFF2-40B4-BE49-F238E27FC236}">
                <a16:creationId xmlns:a16="http://schemas.microsoft.com/office/drawing/2014/main" id="{456B0559-B9F8-4D58-B82A-6CE38174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259" y="2182641"/>
            <a:ext cx="765840" cy="3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Assessing the strength of an argument  </a:t>
            </a:r>
          </a:p>
        </p:txBody>
      </p:sp>
      <p:sp>
        <p:nvSpPr>
          <p:cNvPr id="3229" name="TextBox 338">
            <a:extLst>
              <a:ext uri="{FF2B5EF4-FFF2-40B4-BE49-F238E27FC236}">
                <a16:creationId xmlns:a16="http://schemas.microsoft.com/office/drawing/2014/main" id="{69A38B7F-AB21-424C-A2A8-5C56DE34B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309" y="8026579"/>
            <a:ext cx="64219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Vocation</a:t>
            </a:r>
          </a:p>
        </p:txBody>
      </p:sp>
      <p:sp>
        <p:nvSpPr>
          <p:cNvPr id="3232" name="TextBox 343">
            <a:extLst>
              <a:ext uri="{FF2B5EF4-FFF2-40B4-BE49-F238E27FC236}">
                <a16:creationId xmlns:a16="http://schemas.microsoft.com/office/drawing/2014/main" id="{E51EF34B-3186-4051-A489-F2E7A653D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411" y="7060067"/>
            <a:ext cx="658300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Mark’s Gospel</a:t>
            </a:r>
          </a:p>
        </p:txBody>
      </p:sp>
      <p:sp>
        <p:nvSpPr>
          <p:cNvPr id="3234" name="TextBox 345">
            <a:extLst>
              <a:ext uri="{FF2B5EF4-FFF2-40B4-BE49-F238E27FC236}">
                <a16:creationId xmlns:a16="http://schemas.microsoft.com/office/drawing/2014/main" id="{476D537D-60D6-40E6-9434-B1F932335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33" y="8131035"/>
            <a:ext cx="611136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Religious Life </a:t>
            </a:r>
          </a:p>
        </p:txBody>
      </p:sp>
      <p:sp>
        <p:nvSpPr>
          <p:cNvPr id="3236" name="TextBox 347">
            <a:extLst>
              <a:ext uri="{FF2B5EF4-FFF2-40B4-BE49-F238E27FC236}">
                <a16:creationId xmlns:a16="http://schemas.microsoft.com/office/drawing/2014/main" id="{A5B15D57-F2A6-428C-AC08-D4C5432A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305" y="5594487"/>
            <a:ext cx="73731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Rituals</a:t>
            </a:r>
          </a:p>
        </p:txBody>
      </p:sp>
      <p:sp>
        <p:nvSpPr>
          <p:cNvPr id="3237" name="TextBox 349">
            <a:extLst>
              <a:ext uri="{FF2B5EF4-FFF2-40B4-BE49-F238E27FC236}">
                <a16:creationId xmlns:a16="http://schemas.microsoft.com/office/drawing/2014/main" id="{FA2ACCBC-3331-45C7-AA5A-501DDF33F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480" y="6426985"/>
            <a:ext cx="746091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Sanctity of Life</a:t>
            </a:r>
          </a:p>
        </p:txBody>
      </p:sp>
      <p:sp>
        <p:nvSpPr>
          <p:cNvPr id="3242" name="TextBox 355">
            <a:extLst>
              <a:ext uri="{FF2B5EF4-FFF2-40B4-BE49-F238E27FC236}">
                <a16:creationId xmlns:a16="http://schemas.microsoft.com/office/drawing/2014/main" id="{232FB057-EFA3-436A-ADA1-7534E8207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623" y="5643211"/>
            <a:ext cx="743785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Jewish Festivals</a:t>
            </a:r>
          </a:p>
        </p:txBody>
      </p:sp>
      <p:sp>
        <p:nvSpPr>
          <p:cNvPr id="3244" name="TextBox 360">
            <a:extLst>
              <a:ext uri="{FF2B5EF4-FFF2-40B4-BE49-F238E27FC236}">
                <a16:creationId xmlns:a16="http://schemas.microsoft.com/office/drawing/2014/main" id="{C31CCC71-109C-496E-9430-40C89D054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807" y="1653830"/>
            <a:ext cx="665996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Understanding relationships between religion and society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14AD18C-FCA3-461E-AF1A-C7EFC5B54DB5}"/>
              </a:ext>
            </a:extLst>
          </p:cNvPr>
          <p:cNvCxnSpPr>
            <a:cxnSpLocks/>
          </p:cNvCxnSpPr>
          <p:nvPr/>
        </p:nvCxnSpPr>
        <p:spPr>
          <a:xfrm flipV="1">
            <a:off x="4618905" y="1409892"/>
            <a:ext cx="0" cy="27320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V="1">
            <a:off x="4051029" y="1350841"/>
            <a:ext cx="0" cy="35329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1" name="TextBox 384">
            <a:extLst>
              <a:ext uri="{FF2B5EF4-FFF2-40B4-BE49-F238E27FC236}">
                <a16:creationId xmlns:a16="http://schemas.microsoft.com/office/drawing/2014/main" id="{8391E14C-2E67-4994-A60B-0BF48CD8A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262" y="1698454"/>
            <a:ext cx="739508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PESAC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Point, Explain, Source, Analysis and Counter/Link</a:t>
            </a: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C51158D2-6E98-4B2E-B517-849B3B9149CB}"/>
              </a:ext>
            </a:extLst>
          </p:cNvPr>
          <p:cNvCxnSpPr>
            <a:cxnSpLocks/>
          </p:cNvCxnSpPr>
          <p:nvPr/>
        </p:nvCxnSpPr>
        <p:spPr>
          <a:xfrm flipV="1">
            <a:off x="3552701" y="1344972"/>
            <a:ext cx="1" cy="46317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83908F18-5611-4747-B915-B9EB76BAFF35}"/>
              </a:ext>
            </a:extLst>
          </p:cNvPr>
          <p:cNvCxnSpPr>
            <a:cxnSpLocks/>
          </p:cNvCxnSpPr>
          <p:nvPr/>
        </p:nvCxnSpPr>
        <p:spPr>
          <a:xfrm flipV="1">
            <a:off x="3066479" y="1407800"/>
            <a:ext cx="2191" cy="27519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4" name="TextBox 388">
            <a:extLst>
              <a:ext uri="{FF2B5EF4-FFF2-40B4-BE49-F238E27FC236}">
                <a16:creationId xmlns:a16="http://schemas.microsoft.com/office/drawing/2014/main" id="{75D93589-CCB3-4C0A-888E-34B7B9059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913" y="1894733"/>
            <a:ext cx="932556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Evaluating different viewpoints</a:t>
            </a:r>
          </a:p>
        </p:txBody>
      </p: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H="1" flipV="1">
            <a:off x="2669195" y="1455975"/>
            <a:ext cx="9874" cy="48057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6" name="TextBox 392">
            <a:extLst>
              <a:ext uri="{FF2B5EF4-FFF2-40B4-BE49-F238E27FC236}">
                <a16:creationId xmlns:a16="http://schemas.microsoft.com/office/drawing/2014/main" id="{06F1921F-A7B9-49E1-9114-B016D2162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570" y="1964110"/>
            <a:ext cx="1036847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Analysis of similarities and differences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V="1">
            <a:off x="1821464" y="1383577"/>
            <a:ext cx="4663" cy="57233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8" name="TextBox 394">
            <a:extLst>
              <a:ext uri="{FF2B5EF4-FFF2-40B4-BE49-F238E27FC236}">
                <a16:creationId xmlns:a16="http://schemas.microsoft.com/office/drawing/2014/main" id="{36A369C7-02B2-4B1A-B7FB-3A1355D1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165" y="1923985"/>
            <a:ext cx="1035749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Retelling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 and interpreting stories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1528115" y="1416476"/>
            <a:ext cx="2448" cy="3916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1845BA38-56B9-4368-BC6D-2FB6445130DA}"/>
              </a:ext>
            </a:extLst>
          </p:cNvPr>
          <p:cNvCxnSpPr>
            <a:cxnSpLocks/>
          </p:cNvCxnSpPr>
          <p:nvPr/>
        </p:nvCxnSpPr>
        <p:spPr>
          <a:xfrm flipV="1">
            <a:off x="4714319" y="10768119"/>
            <a:ext cx="29323" cy="20356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C4D6341A-A29D-4154-A254-EE72164F72C2}"/>
              </a:ext>
            </a:extLst>
          </p:cNvPr>
          <p:cNvCxnSpPr>
            <a:cxnSpLocks/>
          </p:cNvCxnSpPr>
          <p:nvPr/>
        </p:nvCxnSpPr>
        <p:spPr>
          <a:xfrm>
            <a:off x="4677083" y="10257075"/>
            <a:ext cx="115654" cy="23595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V="1">
            <a:off x="5666671" y="10763420"/>
            <a:ext cx="41584" cy="2368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4875976" y="10409206"/>
            <a:ext cx="52009" cy="470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1FC8C721-88DB-4E27-B0FC-5A8A2C00D92B}"/>
              </a:ext>
            </a:extLst>
          </p:cNvPr>
          <p:cNvSpPr/>
          <p:nvPr/>
        </p:nvSpPr>
        <p:spPr>
          <a:xfrm>
            <a:off x="3896531" y="10388202"/>
            <a:ext cx="62540" cy="470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A9CA0CBA-F895-4C72-A9A5-902A243A778F}"/>
              </a:ext>
            </a:extLst>
          </p:cNvPr>
          <p:cNvCxnSpPr>
            <a:cxnSpLocks/>
          </p:cNvCxnSpPr>
          <p:nvPr/>
        </p:nvCxnSpPr>
        <p:spPr>
          <a:xfrm>
            <a:off x="2723413" y="10300114"/>
            <a:ext cx="125583" cy="19291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1" y="9446318"/>
            <a:ext cx="693425" cy="6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17" b="1" dirty="0">
                <a:solidFill>
                  <a:prstClr val="black"/>
                </a:solidFill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1" y="9357821"/>
            <a:ext cx="58151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black"/>
                </a:solidFill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3B17619C-FD61-46D7-A36C-7FA04D9F45B0}"/>
              </a:ext>
            </a:extLst>
          </p:cNvPr>
          <p:cNvCxnSpPr>
            <a:cxnSpLocks/>
          </p:cNvCxnSpPr>
          <p:nvPr/>
        </p:nvCxnSpPr>
        <p:spPr>
          <a:xfrm flipH="1">
            <a:off x="2293375" y="10239158"/>
            <a:ext cx="13975" cy="27419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11AC840B-B203-4597-AE2D-F1385968D931}"/>
              </a:ext>
            </a:extLst>
          </p:cNvPr>
          <p:cNvCxnSpPr>
            <a:cxnSpLocks/>
          </p:cNvCxnSpPr>
          <p:nvPr/>
        </p:nvCxnSpPr>
        <p:spPr>
          <a:xfrm flipV="1">
            <a:off x="1335205" y="10738626"/>
            <a:ext cx="25349" cy="23214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3" name="TextBox 196">
            <a:extLst>
              <a:ext uri="{FF2B5EF4-FFF2-40B4-BE49-F238E27FC236}">
                <a16:creationId xmlns:a16="http://schemas.microsoft.com/office/drawing/2014/main" id="{1F1D4CB8-F319-41EB-A845-70696E045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757" y="9508966"/>
            <a:ext cx="7022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Problem of Evil and Suffering </a:t>
            </a:r>
          </a:p>
        </p:txBody>
      </p:sp>
      <p:sp>
        <p:nvSpPr>
          <p:cNvPr id="3315" name="TextBox 196">
            <a:extLst>
              <a:ext uri="{FF2B5EF4-FFF2-40B4-BE49-F238E27FC236}">
                <a16:creationId xmlns:a16="http://schemas.microsoft.com/office/drawing/2014/main" id="{F800525F-1BB1-4C4A-BBBD-5BD0DFD18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049" y="8628816"/>
            <a:ext cx="757728" cy="3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What is the problem of Islamophobia?</a:t>
            </a:r>
          </a:p>
        </p:txBody>
      </p:sp>
      <p:sp>
        <p:nvSpPr>
          <p:cNvPr id="3317" name="TextBox 196">
            <a:extLst>
              <a:ext uri="{FF2B5EF4-FFF2-40B4-BE49-F238E27FC236}">
                <a16:creationId xmlns:a16="http://schemas.microsoft.com/office/drawing/2014/main" id="{5EDE5021-EC3C-4B4E-9993-F7D77774F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614" y="9184630"/>
            <a:ext cx="67185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How is Jihad misunderstood?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8C9B3CE-1C8E-4CA7-81A1-41F367BC281B}"/>
              </a:ext>
            </a:extLst>
          </p:cNvPr>
          <p:cNvSpPr/>
          <p:nvPr/>
        </p:nvSpPr>
        <p:spPr>
          <a:xfrm flipH="1">
            <a:off x="2995293" y="10430089"/>
            <a:ext cx="45719" cy="447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19" name="TextBox 52">
            <a:extLst>
              <a:ext uri="{FF2B5EF4-FFF2-40B4-BE49-F238E27FC236}">
                <a16:creationId xmlns:a16="http://schemas.microsoft.com/office/drawing/2014/main" id="{48D7F2B4-3D81-49AF-8CA7-731BCADD39B5}"/>
              </a:ext>
            </a:extLst>
          </p:cNvPr>
          <p:cNvSpPr txBox="1">
            <a:spLocks noChangeArrowheads="1"/>
          </p:cNvSpPr>
          <p:nvPr/>
        </p:nvSpPr>
        <p:spPr bwMode="auto">
          <a:xfrm rot="2845063">
            <a:off x="366638" y="10233376"/>
            <a:ext cx="910670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DIALOGUE AND ENCOUNTER</a:t>
            </a:r>
          </a:p>
        </p:txBody>
      </p: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34" y="86170"/>
            <a:ext cx="3041417" cy="85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764" b="1" dirty="0">
                <a:solidFill>
                  <a:prstClr val="black"/>
                </a:solidFill>
                <a:latin typeface="Calibri" panose="020F0502020204030204" pitchFamily="34" charset="0"/>
              </a:rPr>
              <a:t>Religious Education</a:t>
            </a:r>
          </a:p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212" b="1" dirty="0">
                <a:solidFill>
                  <a:prstClr val="black"/>
                </a:solidFill>
                <a:latin typeface="Calibri" panose="020F0502020204030204" pitchFamily="34" charset="0"/>
              </a:rPr>
              <a:t>Learning Journey</a:t>
            </a:r>
          </a:p>
        </p:txBody>
      </p: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5A08A452-4287-42EC-9426-0A124D25B176}"/>
              </a:ext>
            </a:extLst>
          </p:cNvPr>
          <p:cNvCxnSpPr>
            <a:cxnSpLocks/>
          </p:cNvCxnSpPr>
          <p:nvPr/>
        </p:nvCxnSpPr>
        <p:spPr>
          <a:xfrm flipH="1">
            <a:off x="3105497" y="8849442"/>
            <a:ext cx="40844" cy="2104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304AA5C-8707-4B45-829B-09F002A7A0F5}"/>
              </a:ext>
            </a:extLst>
          </p:cNvPr>
          <p:cNvCxnSpPr>
            <a:cxnSpLocks/>
          </p:cNvCxnSpPr>
          <p:nvPr/>
        </p:nvCxnSpPr>
        <p:spPr>
          <a:xfrm flipH="1" flipV="1">
            <a:off x="1694176" y="9351478"/>
            <a:ext cx="32916" cy="18652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50E6EFD8-E205-4407-A144-46F640244C87}"/>
              </a:ext>
            </a:extLst>
          </p:cNvPr>
          <p:cNvCxnSpPr>
            <a:cxnSpLocks/>
          </p:cNvCxnSpPr>
          <p:nvPr/>
        </p:nvCxnSpPr>
        <p:spPr>
          <a:xfrm flipH="1" flipV="1">
            <a:off x="2399966" y="9352066"/>
            <a:ext cx="15361" cy="22931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3" name="TextBox 126">
            <a:extLst>
              <a:ext uri="{FF2B5EF4-FFF2-40B4-BE49-F238E27FC236}">
                <a16:creationId xmlns:a16="http://schemas.microsoft.com/office/drawing/2014/main" id="{59AE0CB3-F202-4010-9595-DDF8D0F68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4922" y="9415373"/>
            <a:ext cx="58925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John the Baptist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flipH="1">
            <a:off x="2464124" y="8917829"/>
            <a:ext cx="45719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C1511F03-B4E6-4C06-9FB4-A9CCE0151FEE}"/>
              </a:ext>
            </a:extLst>
          </p:cNvPr>
          <p:cNvSpPr/>
          <p:nvPr/>
        </p:nvSpPr>
        <p:spPr>
          <a:xfrm flipH="1">
            <a:off x="4514829" y="8941335"/>
            <a:ext cx="45719" cy="499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53" name="TextBox 167">
            <a:extLst>
              <a:ext uri="{FF2B5EF4-FFF2-40B4-BE49-F238E27FC236}">
                <a16:creationId xmlns:a16="http://schemas.microsoft.com/office/drawing/2014/main" id="{E69E7B03-D6FF-4749-B66D-586D9C35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991" y="9655159"/>
            <a:ext cx="702272" cy="3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Fasting, Almsgiving and Prayer</a:t>
            </a: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862F07AB-756D-4055-A1AA-47C71CDCFBA8}"/>
              </a:ext>
            </a:extLst>
          </p:cNvPr>
          <p:cNvSpPr/>
          <p:nvPr/>
        </p:nvSpPr>
        <p:spPr>
          <a:xfrm>
            <a:off x="5086834" y="7326981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E0297D50-2202-4E62-8AEF-CAA2D629B5B0}"/>
              </a:ext>
            </a:extLst>
          </p:cNvPr>
          <p:cNvCxnSpPr>
            <a:cxnSpLocks/>
          </p:cNvCxnSpPr>
          <p:nvPr/>
        </p:nvCxnSpPr>
        <p:spPr>
          <a:xfrm flipH="1">
            <a:off x="4432296" y="7120754"/>
            <a:ext cx="32922" cy="4139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72F2CDA5-2BA1-4135-B4A8-779849B8FD77}"/>
              </a:ext>
            </a:extLst>
          </p:cNvPr>
          <p:cNvSpPr/>
          <p:nvPr/>
        </p:nvSpPr>
        <p:spPr>
          <a:xfrm>
            <a:off x="4775805" y="7060611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75" name="TextBox 189">
            <a:extLst>
              <a:ext uri="{FF2B5EF4-FFF2-40B4-BE49-F238E27FC236}">
                <a16:creationId xmlns:a16="http://schemas.microsoft.com/office/drawing/2014/main" id="{01A4C4B6-C026-4544-97CC-93D76A682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714" y="6986737"/>
            <a:ext cx="823079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Typology</a:t>
            </a:r>
          </a:p>
        </p:txBody>
      </p:sp>
      <p:sp>
        <p:nvSpPr>
          <p:cNvPr id="3376" name="TextBox 206">
            <a:extLst>
              <a:ext uri="{FF2B5EF4-FFF2-40B4-BE49-F238E27FC236}">
                <a16:creationId xmlns:a16="http://schemas.microsoft.com/office/drawing/2014/main" id="{86188096-2FAA-4F5E-ABC8-9485E4BC3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79" y="6944633"/>
            <a:ext cx="689037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Protoevangelium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3872621" y="7330863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89" name="TextBox 234">
            <a:extLst>
              <a:ext uri="{FF2B5EF4-FFF2-40B4-BE49-F238E27FC236}">
                <a16:creationId xmlns:a16="http://schemas.microsoft.com/office/drawing/2014/main" id="{65FC7B0D-BC7A-4C96-BDDD-AD2D51AF2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4" y="4101244"/>
            <a:ext cx="77066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Sexual relationships</a:t>
            </a:r>
          </a:p>
        </p:txBody>
      </p:sp>
      <p:sp>
        <p:nvSpPr>
          <p:cNvPr id="3395" name="TextBox 236">
            <a:extLst>
              <a:ext uri="{FF2B5EF4-FFF2-40B4-BE49-F238E27FC236}">
                <a16:creationId xmlns:a16="http://schemas.microsoft.com/office/drawing/2014/main" id="{A0AB3ACD-4FC6-453E-A38D-897C8BCC8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902" y="4978348"/>
            <a:ext cx="461909" cy="17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Marriage </a:t>
            </a:r>
          </a:p>
        </p:txBody>
      </p: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6A09172C-4707-46F4-AB6D-7F6C65F8901C}"/>
              </a:ext>
            </a:extLst>
          </p:cNvPr>
          <p:cNvCxnSpPr>
            <a:cxnSpLocks/>
          </p:cNvCxnSpPr>
          <p:nvPr/>
        </p:nvCxnSpPr>
        <p:spPr>
          <a:xfrm flipV="1">
            <a:off x="2824901" y="7716572"/>
            <a:ext cx="214201" cy="3287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3" name="TextBox 52">
            <a:extLst>
              <a:ext uri="{FF2B5EF4-FFF2-40B4-BE49-F238E27FC236}">
                <a16:creationId xmlns:a16="http://schemas.microsoft.com/office/drawing/2014/main" id="{81C96B28-BF1A-4F98-81CE-81B57AFD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08" y="3511160"/>
            <a:ext cx="6396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RELATIONSHIPS</a:t>
            </a:r>
            <a:r>
              <a:rPr lang="en-US" altLang="en-US" sz="11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 IN 21</a:t>
            </a:r>
            <a:r>
              <a:rPr lang="en-US" altLang="en-US" sz="1100" b="1" baseline="30000" dirty="0">
                <a:solidFill>
                  <a:prstClr val="white"/>
                </a:solidFill>
                <a:latin typeface="Gill Sans MT Condensed" panose="020B0506020104020203" pitchFamily="34" charset="0"/>
              </a:rPr>
              <a:t>ST</a:t>
            </a:r>
            <a:r>
              <a:rPr lang="en-US" altLang="en-US" sz="11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 CENTURY</a:t>
            </a:r>
          </a:p>
        </p:txBody>
      </p:sp>
      <p:sp>
        <p:nvSpPr>
          <p:cNvPr id="3404" name="TextBox 243">
            <a:extLst>
              <a:ext uri="{FF2B5EF4-FFF2-40B4-BE49-F238E27FC236}">
                <a16:creationId xmlns:a16="http://schemas.microsoft.com/office/drawing/2014/main" id="{2CE64F5F-63C8-42E4-8AA1-8636B7E5E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573" y="5641653"/>
            <a:ext cx="49465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Pilgrimage </a:t>
            </a:r>
          </a:p>
        </p:txBody>
      </p:sp>
      <p:sp>
        <p:nvSpPr>
          <p:cNvPr id="3435" name="TextBox 356">
            <a:extLst>
              <a:ext uri="{FF2B5EF4-FFF2-40B4-BE49-F238E27FC236}">
                <a16:creationId xmlns:a16="http://schemas.microsoft.com/office/drawing/2014/main" id="{A0457FAE-6C2C-41CB-9280-767B4333A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007" y="6976929"/>
            <a:ext cx="7322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solidFill>
                  <a:prstClr val="black"/>
                </a:solidFill>
              </a:rPr>
              <a:t>Imago Dei</a:t>
            </a:r>
          </a:p>
        </p:txBody>
      </p:sp>
      <p:sp>
        <p:nvSpPr>
          <p:cNvPr id="3436" name="TextBox 356">
            <a:extLst>
              <a:ext uri="{FF2B5EF4-FFF2-40B4-BE49-F238E27FC236}">
                <a16:creationId xmlns:a16="http://schemas.microsoft.com/office/drawing/2014/main" id="{151276C9-8301-4CE3-B261-AC310FADA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448" y="6971678"/>
            <a:ext cx="66471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Attitudes to Abortion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DC8E59A6-1BBE-46FC-A3C6-16A411E5205A}"/>
              </a:ext>
            </a:extLst>
          </p:cNvPr>
          <p:cNvSpPr/>
          <p:nvPr/>
        </p:nvSpPr>
        <p:spPr>
          <a:xfrm>
            <a:off x="4730658" y="4346088"/>
            <a:ext cx="45719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45" name="TextBox 52">
            <a:extLst>
              <a:ext uri="{FF2B5EF4-FFF2-40B4-BE49-F238E27FC236}">
                <a16:creationId xmlns:a16="http://schemas.microsoft.com/office/drawing/2014/main" id="{57940434-A4C1-4C29-B095-F1584171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321" y="4467204"/>
            <a:ext cx="1841713" cy="30502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82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Applied Catholic Theology </a:t>
            </a:r>
            <a:endParaRPr lang="en-US" altLang="en-US" sz="1106" b="1" dirty="0">
              <a:solidFill>
                <a:prstClr val="whit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447" name="TextBox 291">
            <a:extLst>
              <a:ext uri="{FF2B5EF4-FFF2-40B4-BE49-F238E27FC236}">
                <a16:creationId xmlns:a16="http://schemas.microsoft.com/office/drawing/2014/main" id="{43DC3871-E403-4937-95A1-B7F2C0E5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571" y="4014936"/>
            <a:ext cx="610039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Interpreting the Bible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B0B2C22-F375-43A7-B72F-8EB156F5AC79}"/>
              </a:ext>
            </a:extLst>
          </p:cNvPr>
          <p:cNvSpPr/>
          <p:nvPr/>
        </p:nvSpPr>
        <p:spPr>
          <a:xfrm rot="19160318">
            <a:off x="1397532" y="2822105"/>
            <a:ext cx="74284" cy="585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61" name="TextBox 388">
            <a:extLst>
              <a:ext uri="{FF2B5EF4-FFF2-40B4-BE49-F238E27FC236}">
                <a16:creationId xmlns:a16="http://schemas.microsoft.com/office/drawing/2014/main" id="{DDABE900-4DF4-45D6-AD36-C1C6E27B4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195" y="1648180"/>
            <a:ext cx="84780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Assessing impact of religious beliefs</a:t>
            </a:r>
          </a:p>
        </p:txBody>
      </p:sp>
      <p:sp>
        <p:nvSpPr>
          <p:cNvPr id="3462" name="TextBox 365">
            <a:extLst>
              <a:ext uri="{FF2B5EF4-FFF2-40B4-BE49-F238E27FC236}">
                <a16:creationId xmlns:a16="http://schemas.microsoft.com/office/drawing/2014/main" id="{7FD5F2D3-4587-4A0A-B11F-94643FEFF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909" y="1727696"/>
            <a:ext cx="690134" cy="51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R1 D1, R2, D2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Reason 1 Development 1 Reason 2 Development 2 </a:t>
            </a:r>
          </a:p>
        </p:txBody>
      </p:sp>
      <p:sp>
        <p:nvSpPr>
          <p:cNvPr id="3463" name="TextBox 394">
            <a:extLst>
              <a:ext uri="{FF2B5EF4-FFF2-40B4-BE49-F238E27FC236}">
                <a16:creationId xmlns:a16="http://schemas.microsoft.com/office/drawing/2014/main" id="{F52B405A-AFC8-4161-9E59-1D55579F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48" y="1708329"/>
            <a:ext cx="1036846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>
                <a:solidFill>
                  <a:prstClr val="black"/>
                </a:solidFill>
              </a:rPr>
              <a:t>Writing methods</a:t>
            </a:r>
          </a:p>
        </p:txBody>
      </p: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08374C4-F914-4AD6-9D6D-051B7C2858FE}"/>
              </a:ext>
            </a:extLst>
          </p:cNvPr>
          <p:cNvCxnSpPr>
            <a:cxnSpLocks/>
          </p:cNvCxnSpPr>
          <p:nvPr/>
        </p:nvCxnSpPr>
        <p:spPr>
          <a:xfrm flipV="1">
            <a:off x="5345178" y="1400416"/>
            <a:ext cx="0" cy="3170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Rectangle 462">
            <a:extLst>
              <a:ext uri="{FF2B5EF4-FFF2-40B4-BE49-F238E27FC236}">
                <a16:creationId xmlns:a16="http://schemas.microsoft.com/office/drawing/2014/main" id="{11A3F1D0-B89C-41F9-B105-4B1A33681D88}"/>
              </a:ext>
            </a:extLst>
          </p:cNvPr>
          <p:cNvSpPr/>
          <p:nvPr/>
        </p:nvSpPr>
        <p:spPr>
          <a:xfrm rot="5400000">
            <a:off x="965222" y="6514692"/>
            <a:ext cx="102619" cy="65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1" name="TextBox 343">
            <a:extLst>
              <a:ext uri="{FF2B5EF4-FFF2-40B4-BE49-F238E27FC236}">
                <a16:creationId xmlns:a16="http://schemas.microsoft.com/office/drawing/2014/main" id="{BF56A654-74CA-4999-ACD4-6146EC6A3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22" y="8086312"/>
            <a:ext cx="611136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Holy Orders</a:t>
            </a:r>
          </a:p>
        </p:txBody>
      </p:sp>
      <p:sp>
        <p:nvSpPr>
          <p:cNvPr id="539" name="TextBox 16">
            <a:extLst>
              <a:ext uri="{FF2B5EF4-FFF2-40B4-BE49-F238E27FC236}">
                <a16:creationId xmlns:a16="http://schemas.microsoft.com/office/drawing/2014/main" id="{5AA42E28-2AFD-4395-A25D-47B3F9ADB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013" y="8576170"/>
            <a:ext cx="969679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What do the prophets teach us?</a:t>
            </a:r>
          </a:p>
        </p:txBody>
      </p:sp>
      <p:sp>
        <p:nvSpPr>
          <p:cNvPr id="541" name="TextBox 104">
            <a:extLst>
              <a:ext uri="{FF2B5EF4-FFF2-40B4-BE49-F238E27FC236}">
                <a16:creationId xmlns:a16="http://schemas.microsoft.com/office/drawing/2014/main" id="{A7A87757-6F50-4364-9513-7D385356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288" y="8494609"/>
            <a:ext cx="818521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Kingdom of God</a:t>
            </a:r>
          </a:p>
        </p:txBody>
      </p:sp>
      <p:sp>
        <p:nvSpPr>
          <p:cNvPr id="543" name="TextBox 95">
            <a:extLst>
              <a:ext uri="{FF2B5EF4-FFF2-40B4-BE49-F238E27FC236}">
                <a16:creationId xmlns:a16="http://schemas.microsoft.com/office/drawing/2014/main" id="{2312DCA7-9DE5-437D-986C-8E5296DF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144" y="8684339"/>
            <a:ext cx="736530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Parables</a:t>
            </a:r>
          </a:p>
        </p:txBody>
      </p:sp>
      <p:sp>
        <p:nvSpPr>
          <p:cNvPr id="544" name="TextBox 104">
            <a:extLst>
              <a:ext uri="{FF2B5EF4-FFF2-40B4-BE49-F238E27FC236}">
                <a16:creationId xmlns:a16="http://schemas.microsoft.com/office/drawing/2014/main" id="{443DE135-F503-44E1-A165-31ED34740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256" y="9472710"/>
            <a:ext cx="589251" cy="3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Sacrament of the Sick</a:t>
            </a:r>
          </a:p>
        </p:txBody>
      </p: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8D273E07-DD33-4ED9-904F-13512F46FBC5}"/>
              </a:ext>
            </a:extLst>
          </p:cNvPr>
          <p:cNvCxnSpPr>
            <a:cxnSpLocks/>
          </p:cNvCxnSpPr>
          <p:nvPr/>
        </p:nvCxnSpPr>
        <p:spPr>
          <a:xfrm flipH="1">
            <a:off x="1427255" y="10279004"/>
            <a:ext cx="41623" cy="1887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id="{25E06E85-031A-4D87-94DC-4BC4A3DFA952}"/>
              </a:ext>
            </a:extLst>
          </p:cNvPr>
          <p:cNvCxnSpPr>
            <a:cxnSpLocks/>
          </p:cNvCxnSpPr>
          <p:nvPr/>
        </p:nvCxnSpPr>
        <p:spPr>
          <a:xfrm>
            <a:off x="1698576" y="8826657"/>
            <a:ext cx="2628" cy="18959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2" name="TextBox 159">
            <a:extLst>
              <a:ext uri="{FF2B5EF4-FFF2-40B4-BE49-F238E27FC236}">
                <a16:creationId xmlns:a16="http://schemas.microsoft.com/office/drawing/2014/main" id="{FEBE2B83-7B4E-4BCE-9429-DD2F26D8B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480" y="8482068"/>
            <a:ext cx="58842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What are the 5 pillars?</a:t>
            </a:r>
          </a:p>
        </p:txBody>
      </p: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BB62A5F1-F5E9-4085-9337-4B09039D96A9}"/>
              </a:ext>
            </a:extLst>
          </p:cNvPr>
          <p:cNvCxnSpPr>
            <a:cxnSpLocks/>
          </p:cNvCxnSpPr>
          <p:nvPr/>
        </p:nvCxnSpPr>
        <p:spPr>
          <a:xfrm flipV="1">
            <a:off x="3677537" y="9224085"/>
            <a:ext cx="44987" cy="33771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9" name="TextBox 99">
            <a:extLst>
              <a:ext uri="{FF2B5EF4-FFF2-40B4-BE49-F238E27FC236}">
                <a16:creationId xmlns:a16="http://schemas.microsoft.com/office/drawing/2014/main" id="{E4A22F90-3E34-4434-9272-F42014AED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772" y="9583283"/>
            <a:ext cx="67051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What happens when we die?</a:t>
            </a:r>
          </a:p>
        </p:txBody>
      </p:sp>
      <p:sp>
        <p:nvSpPr>
          <p:cNvPr id="600" name="TextBox 114">
            <a:extLst>
              <a:ext uri="{FF2B5EF4-FFF2-40B4-BE49-F238E27FC236}">
                <a16:creationId xmlns:a16="http://schemas.microsoft.com/office/drawing/2014/main" id="{83180278-6C5F-4608-A63D-57F8D51D6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392" y="8662013"/>
            <a:ext cx="673566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Last Things</a:t>
            </a:r>
          </a:p>
        </p:txBody>
      </p:sp>
      <p:sp>
        <p:nvSpPr>
          <p:cNvPr id="602" name="TextBox 99">
            <a:extLst>
              <a:ext uri="{FF2B5EF4-FFF2-40B4-BE49-F238E27FC236}">
                <a16:creationId xmlns:a16="http://schemas.microsoft.com/office/drawing/2014/main" id="{AFB14262-4BB5-4730-AFB1-D3B520896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125" y="9500234"/>
            <a:ext cx="965595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Resurrection </a:t>
            </a:r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D0FC87F7-2C44-491A-A76C-D07ACBB13A34}"/>
              </a:ext>
            </a:extLst>
          </p:cNvPr>
          <p:cNvCxnSpPr>
            <a:cxnSpLocks/>
          </p:cNvCxnSpPr>
          <p:nvPr/>
        </p:nvCxnSpPr>
        <p:spPr>
          <a:xfrm flipH="1" flipV="1">
            <a:off x="5273598" y="9368338"/>
            <a:ext cx="20146" cy="21678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25C1B243-5C06-4167-AF49-2510C30B439F}"/>
              </a:ext>
            </a:extLst>
          </p:cNvPr>
          <p:cNvCxnSpPr>
            <a:cxnSpLocks/>
          </p:cNvCxnSpPr>
          <p:nvPr/>
        </p:nvCxnSpPr>
        <p:spPr>
          <a:xfrm flipH="1" flipV="1">
            <a:off x="5942757" y="9251675"/>
            <a:ext cx="133481" cy="1786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FF583FCC-DD5B-4AEE-A13B-9458A33DC7DE}"/>
              </a:ext>
            </a:extLst>
          </p:cNvPr>
          <p:cNvCxnSpPr>
            <a:cxnSpLocks/>
            <a:endCxn id="3345" idx="0"/>
          </p:cNvCxnSpPr>
          <p:nvPr/>
        </p:nvCxnSpPr>
        <p:spPr>
          <a:xfrm>
            <a:off x="5768139" y="8686041"/>
            <a:ext cx="158149" cy="1310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7B48FB23-1B42-4092-89F6-97AD0A27ECFD}"/>
              </a:ext>
            </a:extLst>
          </p:cNvPr>
          <p:cNvCxnSpPr>
            <a:cxnSpLocks/>
          </p:cNvCxnSpPr>
          <p:nvPr/>
        </p:nvCxnSpPr>
        <p:spPr>
          <a:xfrm flipH="1" flipV="1">
            <a:off x="6128509" y="9032904"/>
            <a:ext cx="255042" cy="13879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" name="TextBox 114">
            <a:extLst>
              <a:ext uri="{FF2B5EF4-FFF2-40B4-BE49-F238E27FC236}">
                <a16:creationId xmlns:a16="http://schemas.microsoft.com/office/drawing/2014/main" id="{23EB204C-1227-495C-8A6A-C02FA935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360" y="8461369"/>
            <a:ext cx="724499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Life after Death </a:t>
            </a:r>
          </a:p>
        </p:txBody>
      </p:sp>
      <p:sp>
        <p:nvSpPr>
          <p:cNvPr id="2054" name="AutoShape 6" descr="sketch - Clip Art Library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AutoShape 8" descr="sketch - Clip Art Library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2" name="AutoShape 14" descr="Free Abraham Baby Cliparts, Download Free Clip Art, Free Clip Art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6" name="AutoShape 18" descr="Free Moses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8" name="AutoShape 20" descr="Free Moses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2" name="AutoShape 24" descr="Laws clipart black and white, Picture #2900932 laws clipart black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4" name="AutoShape 26" descr="Laws clipart black and white, Picture #2900932 laws clipart black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6" name="AutoShape 28" descr="Laws clipart black and white, Picture #2900932 laws clipart black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 descr="Book Black And White clipart - Law, White, Black, transparent clip art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2" descr="Your will be done . . . | Praying hands tattoo, Praying hands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0777" y="9432511"/>
            <a:ext cx="126045" cy="161407"/>
          </a:xfrm>
          <a:prstGeom prst="rect">
            <a:avLst/>
          </a:prstGeom>
          <a:noFill/>
        </p:spPr>
      </p:pic>
      <p:pic>
        <p:nvPicPr>
          <p:cNvPr id="14" name="Picture 4" descr="Transparent church steeple clipart, Picture #1506413 transparent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03" y="14724262"/>
            <a:ext cx="55889" cy="45719"/>
          </a:xfrm>
          <a:prstGeom prst="rect">
            <a:avLst/>
          </a:prstGeom>
          <a:noFill/>
        </p:spPr>
      </p:pic>
      <p:pic>
        <p:nvPicPr>
          <p:cNvPr id="17" name="Picture 8" descr="liturgical dance clip art - Clip Art Libra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880400" y="8790652"/>
            <a:ext cx="148565" cy="173473"/>
          </a:xfrm>
          <a:prstGeom prst="rect">
            <a:avLst/>
          </a:prstGeom>
          <a:noFill/>
        </p:spPr>
      </p:pic>
      <p:pic>
        <p:nvPicPr>
          <p:cNvPr id="18" name="Picture 10" descr="96 Best Good News Bible illustrations images | Bible illustrations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3798" y="9527669"/>
            <a:ext cx="230166" cy="281978"/>
          </a:xfrm>
          <a:prstGeom prst="rect">
            <a:avLst/>
          </a:prstGeom>
          <a:noFill/>
        </p:spPr>
      </p:pic>
      <p:sp>
        <p:nvSpPr>
          <p:cNvPr id="19" name="AutoShape 12" descr="Grace cube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AutoShape 16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AutoShape 18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AutoShape 2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AutoShape 4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AutoShape 6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AutoShape 8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Picture 10" descr="Muslim, Praying, Islam, Prayer, Worship, Mosque - Islam Png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7944" y="9444023"/>
            <a:ext cx="267849" cy="278213"/>
          </a:xfrm>
          <a:prstGeom prst="rect">
            <a:avLst/>
          </a:prstGeom>
          <a:noFill/>
        </p:spPr>
      </p:pic>
      <p:pic>
        <p:nvPicPr>
          <p:cNvPr id="28" name="Picture 12" descr="Three people signage, Racism in the United States Discrimination ..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62192" y="8425619"/>
            <a:ext cx="213171" cy="213171"/>
          </a:xfrm>
          <a:prstGeom prst="rect">
            <a:avLst/>
          </a:prstGeom>
          <a:noFill/>
        </p:spPr>
      </p:pic>
      <p:pic>
        <p:nvPicPr>
          <p:cNvPr id="29" name="Picture 14" descr="Jihad: Greater and Lesser Jihad (Islam Practices) - Eduqas ..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3170" y="8967405"/>
            <a:ext cx="214128" cy="160390"/>
          </a:xfrm>
          <a:prstGeom prst="rect">
            <a:avLst/>
          </a:prstGeom>
          <a:noFill/>
        </p:spPr>
      </p:pic>
      <p:sp>
        <p:nvSpPr>
          <p:cNvPr id="31" name="AutoShape 18" descr="Omnipotent Stock Illustrations – 46 Omnipotent Stock Illustrations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Picture 22" descr="Black and white drawing of The 7 Sacraments clipart free ima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70778" y="8462900"/>
            <a:ext cx="250239" cy="280837"/>
          </a:xfrm>
          <a:prstGeom prst="rect">
            <a:avLst/>
          </a:prstGeom>
          <a:noFill/>
        </p:spPr>
      </p:pic>
      <p:pic>
        <p:nvPicPr>
          <p:cNvPr id="34" name="Picture 24" descr="The Easter Vigil in the Holy Night - Archdiocese of Washingt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81725" y="8503158"/>
            <a:ext cx="220035" cy="292951"/>
          </a:xfrm>
          <a:prstGeom prst="rect">
            <a:avLst/>
          </a:prstGeom>
          <a:noFill/>
        </p:spPr>
      </p:pic>
      <p:sp>
        <p:nvSpPr>
          <p:cNvPr id="37" name="AutoShape 30" descr="Free Church Stewardship Cliparts, Download Free Clip Art, Free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92" name="AutoShape 44" descr="Free Miracle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2" name="AutoShape 54" descr="The New GCSE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6" name="AutoShape 58" descr="Why Yin Yang is one of the most important designs in the world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6" name="AutoShape 68" descr="Family Clipart Black And White - 52 cliparts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8" name="AutoShape 70" descr="Family Clipart Black And White - 52 cliparts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22" name="AutoShape 74" descr="House black and white house clipart black and white clipart free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24" name="AutoShape 76" descr="613 Commandments Mitzvah Rabbi Torah Ten Commandments PNG, Clipart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28" name="Picture 80" descr="Free Baby Death Cliparts, Download Free Clip Art, Free Clip Art on ...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0857" y="6457137"/>
            <a:ext cx="237684" cy="217722"/>
          </a:xfrm>
          <a:prstGeom prst="rect">
            <a:avLst/>
          </a:prstGeom>
          <a:noFill/>
        </p:spPr>
      </p:pic>
      <p:sp>
        <p:nvSpPr>
          <p:cNvPr id="2134" name="AutoShape 86" descr="Free Rosh Hashanah Cliparts, Download Free Clip Art, Free Clip Art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36" name="Picture 88" descr="Free Rosh Hashanah Cliparts, Download Free Clip Art, Free Clip Art ...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14919" y="5419596"/>
            <a:ext cx="252389" cy="249431"/>
          </a:xfrm>
          <a:prstGeom prst="rect">
            <a:avLst/>
          </a:prstGeom>
          <a:noFill/>
        </p:spPr>
      </p:pic>
      <p:pic>
        <p:nvPicPr>
          <p:cNvPr id="2138" name="Picture 90" descr="Rabbi Hebrews Transparent &amp; PNG Clipart Free Download - YAW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03659" y="5602412"/>
            <a:ext cx="262502" cy="262502"/>
          </a:xfrm>
          <a:prstGeom prst="rect">
            <a:avLst/>
          </a:prstGeom>
          <a:noFill/>
        </p:spPr>
      </p:pic>
      <p:pic>
        <p:nvPicPr>
          <p:cNvPr id="2140" name="Picture 92" descr="Vector Art - Vintage graphic chuppah. arch for a religious jewish ...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15737" y="5514479"/>
            <a:ext cx="257331" cy="256187"/>
          </a:xfrm>
          <a:prstGeom prst="rect">
            <a:avLst/>
          </a:prstGeom>
          <a:noFill/>
        </p:spPr>
      </p:pic>
      <p:pic>
        <p:nvPicPr>
          <p:cNvPr id="2142" name="Picture 94" descr="Free Catholic Wedding Cliparts, Download Free Clip Art, Free Clip ...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43792" y="5088698"/>
            <a:ext cx="314629" cy="337935"/>
          </a:xfrm>
          <a:prstGeom prst="rect">
            <a:avLst/>
          </a:prstGeom>
          <a:noFill/>
        </p:spPr>
      </p:pic>
      <p:pic>
        <p:nvPicPr>
          <p:cNvPr id="2144" name="Picture 96" descr="4 age Disparity In Sexual Relationships PNG cliparts for free ...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1221" y="3786788"/>
            <a:ext cx="223209" cy="276492"/>
          </a:xfrm>
          <a:prstGeom prst="rect">
            <a:avLst/>
          </a:prstGeom>
          <a:noFill/>
        </p:spPr>
      </p:pic>
      <p:pic>
        <p:nvPicPr>
          <p:cNvPr id="2146" name="Picture 98" descr="Great Children Don't JUST Happen | Stick figure family, Free ...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3153" y="4287524"/>
            <a:ext cx="318470" cy="221698"/>
          </a:xfrm>
          <a:prstGeom prst="rect">
            <a:avLst/>
          </a:prstGeom>
          <a:noFill/>
        </p:spPr>
      </p:pic>
      <p:pic>
        <p:nvPicPr>
          <p:cNvPr id="2148" name="Picture 100" descr="CentacareCQ/ Family Relationship Centre Rockhampton Organization ...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871809" y="4054516"/>
            <a:ext cx="234799" cy="234799"/>
          </a:xfrm>
          <a:prstGeom prst="rect">
            <a:avLst/>
          </a:prstGeom>
          <a:noFill/>
        </p:spPr>
      </p:pic>
      <p:pic>
        <p:nvPicPr>
          <p:cNvPr id="2150" name="Picture 102" descr="Impact of family planning on child survival and development ...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9963" y="3281559"/>
            <a:ext cx="340130" cy="274213"/>
          </a:xfrm>
          <a:prstGeom prst="rect">
            <a:avLst/>
          </a:prstGeom>
          <a:noFill/>
        </p:spPr>
      </p:pic>
      <p:pic>
        <p:nvPicPr>
          <p:cNvPr id="2156" name="Picture 108" descr="WHAT IS THE REFORMED DOCTRINE OF DIVORCE? | Building Old School ...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02940" y="4898963"/>
            <a:ext cx="329890" cy="247417"/>
          </a:xfrm>
          <a:prstGeom prst="rect">
            <a:avLst/>
          </a:prstGeom>
          <a:noFill/>
        </p:spPr>
      </p:pic>
      <p:pic>
        <p:nvPicPr>
          <p:cNvPr id="2158" name="Picture 110" descr="Stepfamily Divorce Child Marriage, the traditional integrity ...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03677" y="3555783"/>
            <a:ext cx="594465" cy="197495"/>
          </a:xfrm>
          <a:prstGeom prst="rect">
            <a:avLst/>
          </a:prstGeom>
          <a:noFill/>
        </p:spPr>
      </p:pic>
      <p:pic>
        <p:nvPicPr>
          <p:cNvPr id="400" name="Picture 8" descr="liturgical dance clip art - Clip Art Libra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228" y="5301070"/>
            <a:ext cx="213456" cy="249245"/>
          </a:xfrm>
          <a:prstGeom prst="rect">
            <a:avLst/>
          </a:prstGeom>
          <a:noFill/>
        </p:spPr>
      </p:pic>
      <p:pic>
        <p:nvPicPr>
          <p:cNvPr id="402" name="Picture 82" descr="Transparent death clip art, Picture #1224089 transparent death ...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395707" y="5258410"/>
            <a:ext cx="225381" cy="236749"/>
          </a:xfrm>
          <a:prstGeom prst="rect">
            <a:avLst/>
          </a:prstGeom>
          <a:noFill/>
        </p:spPr>
      </p:pic>
      <p:pic>
        <p:nvPicPr>
          <p:cNvPr id="2162" name="Picture 114" descr="Lourdes Apparition mantilla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406321" y="5003163"/>
            <a:ext cx="244962" cy="244962"/>
          </a:xfrm>
          <a:prstGeom prst="rect">
            <a:avLst/>
          </a:prstGeom>
          <a:noFill/>
        </p:spPr>
      </p:pic>
      <p:pic>
        <p:nvPicPr>
          <p:cNvPr id="2164" name="Picture 116" descr="Catholic Social Teaching Solidarity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287300" y="4263822"/>
            <a:ext cx="362139" cy="271255"/>
          </a:xfrm>
          <a:prstGeom prst="rect">
            <a:avLst/>
          </a:prstGeom>
          <a:noFill/>
        </p:spPr>
      </p:pic>
      <p:sp>
        <p:nvSpPr>
          <p:cNvPr id="2166" name="AutoShape 118" descr="clip art black and white | Bible Black And White clip art - vector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68" name="AutoShape 120" descr="Library of black and white jpg freeuse stock bible verses png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70" name="Picture 122" descr="Library of black and white jpg freeuse stock bible verses png ...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366930" y="5397505"/>
            <a:ext cx="291684" cy="296270"/>
          </a:xfrm>
          <a:prstGeom prst="rect">
            <a:avLst/>
          </a:prstGeom>
          <a:noFill/>
        </p:spPr>
      </p:pic>
      <p:sp>
        <p:nvSpPr>
          <p:cNvPr id="2172" name="AutoShape 124" descr="Child reading family reading bible clipart - WikiClipArt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74" name="Picture 126" descr="Library of children reading bible clip art free library black and ...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584558" y="6652979"/>
            <a:ext cx="183780" cy="202715"/>
          </a:xfrm>
          <a:prstGeom prst="rect">
            <a:avLst/>
          </a:prstGeom>
          <a:noFill/>
        </p:spPr>
      </p:pic>
      <p:pic>
        <p:nvPicPr>
          <p:cNvPr id="2176" name="Picture 128" descr="64+ Cute Teacher Clipar... Teacher Clipart Black And White ...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649478" y="5112957"/>
            <a:ext cx="507394" cy="378532"/>
          </a:xfrm>
          <a:prstGeom prst="rect">
            <a:avLst/>
          </a:prstGeom>
          <a:noFill/>
        </p:spPr>
      </p:pic>
      <p:pic>
        <p:nvPicPr>
          <p:cNvPr id="2178" name="Picture 130" descr="Namita Nedumala D Block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921297" y="4034608"/>
            <a:ext cx="218184" cy="267183"/>
          </a:xfrm>
          <a:prstGeom prst="rect">
            <a:avLst/>
          </a:prstGeom>
          <a:noFill/>
        </p:spPr>
      </p:pic>
      <p:pic>
        <p:nvPicPr>
          <p:cNvPr id="2180" name="Picture 132" descr="Catholic Drawing Church Candle Transparent &amp; PNG Clipart Free ...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918370" y="3861726"/>
            <a:ext cx="162678" cy="319368"/>
          </a:xfrm>
          <a:prstGeom prst="rect">
            <a:avLst/>
          </a:prstGeom>
          <a:noFill/>
        </p:spPr>
      </p:pic>
      <p:sp>
        <p:nvSpPr>
          <p:cNvPr id="2184" name="AutoShape 136" descr="Black Line Icon For Ethical, Moral And Righteous Stock Vector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86" name="Picture 138" descr="Black Line Icon For Ethical, Moral And Righteous Stock Vector ...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045977" y="3577638"/>
            <a:ext cx="326963" cy="326963"/>
          </a:xfrm>
          <a:prstGeom prst="rect">
            <a:avLst/>
          </a:prstGeom>
          <a:noFill/>
        </p:spPr>
      </p:pic>
      <p:sp>
        <p:nvSpPr>
          <p:cNvPr id="2188" name="AutoShape 140" descr="Free Black And White Christian Art, Download Free Clip Art, Free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90" name="AutoShape 142" descr="Baptism clipart baptismal font, Baptism baptismal font Transparent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92" name="AutoShape 144" descr="Baptism clipart baptismal font, Baptism baptismal font Transparent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98" name="AutoShape 150" descr="Adam Creation Stock Illustrations – 296 Adam Creation Stock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04" name="AutoShape 156" descr="Christmas Black And White 600*451 transprent Png Free Download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0" name="TextBox 356">
            <a:extLst>
              <a:ext uri="{FF2B5EF4-FFF2-40B4-BE49-F238E27FC236}">
                <a16:creationId xmlns:a16="http://schemas.microsoft.com/office/drawing/2014/main" id="{5475387B-77C4-42C5-8E2C-0DE6E58BD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245" y="7511711"/>
            <a:ext cx="621540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Attitudes to Euthanasia</a:t>
            </a:r>
          </a:p>
        </p:txBody>
      </p:sp>
      <p:pic>
        <p:nvPicPr>
          <p:cNvPr id="422" name="Picture 80" descr="Free Baby Death Cliparts, Download Free Clip Art, Free Clip Art on ...">
            <a:extLst>
              <a:ext uri="{FF2B5EF4-FFF2-40B4-BE49-F238E27FC236}">
                <a16:creationId xmlns:a16="http://schemas.microsoft.com/office/drawing/2014/main" id="{53531450-3458-4A67-A232-75A1CF03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26187" y="7011078"/>
            <a:ext cx="289565" cy="265246"/>
          </a:xfrm>
          <a:prstGeom prst="rect">
            <a:avLst/>
          </a:prstGeom>
          <a:noFill/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4DD470D-B0C9-4185-B0E7-2F704054051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200723" y="7304458"/>
            <a:ext cx="348633" cy="195235"/>
          </a:xfrm>
          <a:prstGeom prst="rect">
            <a:avLst/>
          </a:prstGeom>
        </p:spPr>
      </p:pic>
      <p:sp>
        <p:nvSpPr>
          <p:cNvPr id="425" name="TextBox 204">
            <a:extLst>
              <a:ext uri="{FF2B5EF4-FFF2-40B4-BE49-F238E27FC236}">
                <a16:creationId xmlns:a16="http://schemas.microsoft.com/office/drawing/2014/main" id="{C104831E-A318-4360-8ACA-5F356A6A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92" y="2759955"/>
            <a:ext cx="896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/>
              <a:t>The role of men and women in the family</a:t>
            </a:r>
          </a:p>
        </p:txBody>
      </p:sp>
      <p:pic>
        <p:nvPicPr>
          <p:cNvPr id="426" name="Picture 106" descr="Symbols Of Equality Black and White Stock Photos &amp; Images - Alamy">
            <a:extLst>
              <a:ext uri="{FF2B5EF4-FFF2-40B4-BE49-F238E27FC236}">
                <a16:creationId xmlns:a16="http://schemas.microsoft.com/office/drawing/2014/main" id="{4EA94FEF-31B8-46BC-A69A-C22094D1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05590" y="3024969"/>
            <a:ext cx="215362" cy="211055"/>
          </a:xfrm>
          <a:prstGeom prst="rect">
            <a:avLst/>
          </a:prstGeom>
          <a:noFill/>
        </p:spPr>
      </p:pic>
      <p:sp>
        <p:nvSpPr>
          <p:cNvPr id="430" name="TextBox 52">
            <a:extLst>
              <a:ext uri="{FF2B5EF4-FFF2-40B4-BE49-F238E27FC236}">
                <a16:creationId xmlns:a16="http://schemas.microsoft.com/office/drawing/2014/main" id="{0BD6146F-1FD3-4986-A25F-EDA48770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606" y="2907081"/>
            <a:ext cx="2001837" cy="3381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PHILOSOPHY &amp; ETHICS</a:t>
            </a:r>
          </a:p>
        </p:txBody>
      </p:sp>
      <p:sp>
        <p:nvSpPr>
          <p:cNvPr id="475" name="TextBox 202">
            <a:extLst>
              <a:ext uri="{FF2B5EF4-FFF2-40B4-BE49-F238E27FC236}">
                <a16:creationId xmlns:a16="http://schemas.microsoft.com/office/drawing/2014/main" id="{A0FF7B9B-0576-4774-9821-5C2C201D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246" y="3351247"/>
            <a:ext cx="6561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/>
              <a:t>What is Revelation?</a:t>
            </a:r>
          </a:p>
        </p:txBody>
      </p:sp>
      <p:pic>
        <p:nvPicPr>
          <p:cNvPr id="476" name="Picture 42" descr="Person Thinking Clipart Revelation - Illustration, HD Png Download ...">
            <a:extLst>
              <a:ext uri="{FF2B5EF4-FFF2-40B4-BE49-F238E27FC236}">
                <a16:creationId xmlns:a16="http://schemas.microsoft.com/office/drawing/2014/main" id="{E4232622-3E88-4F53-86B5-3BABB456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131570" y="3605507"/>
            <a:ext cx="262341" cy="234277"/>
          </a:xfrm>
          <a:prstGeom prst="rect">
            <a:avLst/>
          </a:prstGeom>
          <a:noFill/>
        </p:spPr>
      </p:pic>
      <p:sp>
        <p:nvSpPr>
          <p:cNvPr id="477" name="TextBox 202">
            <a:extLst>
              <a:ext uri="{FF2B5EF4-FFF2-40B4-BE49-F238E27FC236}">
                <a16:creationId xmlns:a16="http://schemas.microsoft.com/office/drawing/2014/main" id="{EFA29A7E-F1CE-4C28-8FC2-55D27E900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382" y="3389282"/>
            <a:ext cx="5294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00" dirty="0"/>
              <a:t>Visions </a:t>
            </a:r>
          </a:p>
        </p:txBody>
      </p:sp>
      <p:pic>
        <p:nvPicPr>
          <p:cNvPr id="479" name="Picture 48" descr="Free Vision Cliparts, Download Free Clip Art, Free Clip Art on ...">
            <a:extLst>
              <a:ext uri="{FF2B5EF4-FFF2-40B4-BE49-F238E27FC236}">
                <a16:creationId xmlns:a16="http://schemas.microsoft.com/office/drawing/2014/main" id="{3CA39EA4-D1EF-409C-BEBE-BA2B4C51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514492" y="3547741"/>
            <a:ext cx="451068" cy="282798"/>
          </a:xfrm>
          <a:prstGeom prst="rect">
            <a:avLst/>
          </a:prstGeom>
          <a:noFill/>
        </p:spPr>
      </p:pic>
      <p:sp>
        <p:nvSpPr>
          <p:cNvPr id="480" name="TextBox 189">
            <a:extLst>
              <a:ext uri="{FF2B5EF4-FFF2-40B4-BE49-F238E27FC236}">
                <a16:creationId xmlns:a16="http://schemas.microsoft.com/office/drawing/2014/main" id="{3F06ADEF-6A79-41D0-A9D7-4D8A2CC02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227" y="2483108"/>
            <a:ext cx="895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What are Religious Experiences?</a:t>
            </a:r>
          </a:p>
        </p:txBody>
      </p:sp>
      <p:sp>
        <p:nvSpPr>
          <p:cNvPr id="483" name="TextBox 206">
            <a:extLst>
              <a:ext uri="{FF2B5EF4-FFF2-40B4-BE49-F238E27FC236}">
                <a16:creationId xmlns:a16="http://schemas.microsoft.com/office/drawing/2014/main" id="{6928C5F9-EED4-457A-ABF7-31C0574DE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437" y="2648086"/>
            <a:ext cx="561550" cy="19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Miracles</a:t>
            </a:r>
          </a:p>
        </p:txBody>
      </p:sp>
      <p:pic>
        <p:nvPicPr>
          <p:cNvPr id="484" name="Picture 46" descr="Free Miracle Cliparts, Download Free Clip Art, Free Clip Art on ...">
            <a:extLst>
              <a:ext uri="{FF2B5EF4-FFF2-40B4-BE49-F238E27FC236}">
                <a16:creationId xmlns:a16="http://schemas.microsoft.com/office/drawing/2014/main" id="{589785CC-84EF-4A5B-AB6E-B9AC05033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612175" y="2242251"/>
            <a:ext cx="544908" cy="381000"/>
          </a:xfrm>
          <a:prstGeom prst="rect">
            <a:avLst/>
          </a:prstGeom>
          <a:noFill/>
        </p:spPr>
      </p:pic>
      <p:sp>
        <p:nvSpPr>
          <p:cNvPr id="487" name="TextBox 211">
            <a:extLst>
              <a:ext uri="{FF2B5EF4-FFF2-40B4-BE49-F238E27FC236}">
                <a16:creationId xmlns:a16="http://schemas.microsoft.com/office/drawing/2014/main" id="{09FF78A9-8C57-43B8-9617-ADA2D7B76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671" y="2595019"/>
            <a:ext cx="10034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The Design Argument</a:t>
            </a:r>
          </a:p>
        </p:txBody>
      </p:sp>
      <p:sp>
        <p:nvSpPr>
          <p:cNvPr id="488" name="TextBox 202">
            <a:extLst>
              <a:ext uri="{FF2B5EF4-FFF2-40B4-BE49-F238E27FC236}">
                <a16:creationId xmlns:a16="http://schemas.microsoft.com/office/drawing/2014/main" id="{D5FFCB87-C34A-4622-A73F-B35095B90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31" y="3303677"/>
            <a:ext cx="7477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00" dirty="0"/>
              <a:t>The Causation Argument</a:t>
            </a:r>
          </a:p>
        </p:txBody>
      </p:sp>
      <p:pic>
        <p:nvPicPr>
          <p:cNvPr id="489" name="Picture 50" descr="Pocket Watch Clip Art, PNG, 600x854px, Pocket Watch, Antique ...">
            <a:extLst>
              <a:ext uri="{FF2B5EF4-FFF2-40B4-BE49-F238E27FC236}">
                <a16:creationId xmlns:a16="http://schemas.microsoft.com/office/drawing/2014/main" id="{A2A9E65E-07A0-4B93-B1D6-89044905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134403" y="2294407"/>
            <a:ext cx="335743" cy="349663"/>
          </a:xfrm>
          <a:prstGeom prst="rect">
            <a:avLst/>
          </a:prstGeom>
          <a:noFill/>
        </p:spPr>
      </p:pic>
      <p:pic>
        <p:nvPicPr>
          <p:cNvPr id="490" name="Picture 52" descr="Free Dominoes Cliparts, Download Free Clip Art, Free Clip Art on ...">
            <a:extLst>
              <a:ext uri="{FF2B5EF4-FFF2-40B4-BE49-F238E27FC236}">
                <a16:creationId xmlns:a16="http://schemas.microsoft.com/office/drawing/2014/main" id="{F82E9065-B7CB-4140-ACEB-16DB66C0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437476" y="3582759"/>
            <a:ext cx="388258" cy="191096"/>
          </a:xfrm>
          <a:prstGeom prst="rect">
            <a:avLst/>
          </a:prstGeom>
          <a:noFill/>
        </p:spPr>
      </p:pic>
      <p:sp>
        <p:nvSpPr>
          <p:cNvPr id="491" name="TextBox 208">
            <a:extLst>
              <a:ext uri="{FF2B5EF4-FFF2-40B4-BE49-F238E27FC236}">
                <a16:creationId xmlns:a16="http://schemas.microsoft.com/office/drawing/2014/main" id="{0871B229-3FB1-45F2-8915-2D70F1184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00" y="2578026"/>
            <a:ext cx="7699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Theodicy </a:t>
            </a:r>
          </a:p>
        </p:txBody>
      </p:sp>
      <p:sp>
        <p:nvSpPr>
          <p:cNvPr id="492" name="TextBox 231">
            <a:extLst>
              <a:ext uri="{FF2B5EF4-FFF2-40B4-BE49-F238E27FC236}">
                <a16:creationId xmlns:a16="http://schemas.microsoft.com/office/drawing/2014/main" id="{1C307B8D-5495-42A5-ADA3-A44D5E468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409" y="3325482"/>
            <a:ext cx="9864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Responses to the Problem of Evil </a:t>
            </a:r>
          </a:p>
        </p:txBody>
      </p:sp>
      <p:pic>
        <p:nvPicPr>
          <p:cNvPr id="495" name="Picture 56" descr="inconsistent-triad-problem-of-evil - Feest.io">
            <a:extLst>
              <a:ext uri="{FF2B5EF4-FFF2-40B4-BE49-F238E27FC236}">
                <a16:creationId xmlns:a16="http://schemas.microsoft.com/office/drawing/2014/main" id="{301946C5-877D-4459-BCF2-5091ABFB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3724276" y="2411263"/>
            <a:ext cx="235542" cy="191791"/>
          </a:xfrm>
          <a:prstGeom prst="rect">
            <a:avLst/>
          </a:prstGeom>
          <a:noFill/>
        </p:spPr>
      </p:pic>
      <p:pic>
        <p:nvPicPr>
          <p:cNvPr id="496" name="Picture 60" descr="Why Yin Yang is one of the most important designs in the world">
            <a:extLst>
              <a:ext uri="{FF2B5EF4-FFF2-40B4-BE49-F238E27FC236}">
                <a16:creationId xmlns:a16="http://schemas.microsoft.com/office/drawing/2014/main" id="{CACDEDBE-34CE-44E6-AA9F-E3E3D7D5C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090540" y="3575886"/>
            <a:ext cx="342952" cy="214966"/>
          </a:xfrm>
          <a:prstGeom prst="rect">
            <a:avLst/>
          </a:prstGeom>
          <a:noFill/>
        </p:spPr>
      </p:pic>
      <p:sp>
        <p:nvSpPr>
          <p:cNvPr id="498" name="TextBox 208">
            <a:extLst>
              <a:ext uri="{FF2B5EF4-FFF2-40B4-BE49-F238E27FC236}">
                <a16:creationId xmlns:a16="http://schemas.microsoft.com/office/drawing/2014/main" id="{6F9E60F6-00BA-41D3-85C8-0EE34223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686" y="2423453"/>
            <a:ext cx="9679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The Problem of Evil </a:t>
            </a: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0C13A687-74CB-4F90-B96B-B87506195FE0}"/>
              </a:ext>
            </a:extLst>
          </p:cNvPr>
          <p:cNvSpPr/>
          <p:nvPr/>
        </p:nvSpPr>
        <p:spPr>
          <a:xfrm>
            <a:off x="4970853" y="5928180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5" name="TextBox 52">
            <a:extLst>
              <a:ext uri="{FF2B5EF4-FFF2-40B4-BE49-F238E27FC236}">
                <a16:creationId xmlns:a16="http://schemas.microsoft.com/office/drawing/2014/main" id="{369B3C75-8EC6-4601-96F9-0279D558B21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466212" y="5063839"/>
            <a:ext cx="1074268" cy="433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1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FOUNDATIONAL CATHOLIC THEOLOGY </a:t>
            </a:r>
          </a:p>
        </p:txBody>
      </p:sp>
      <p:sp>
        <p:nvSpPr>
          <p:cNvPr id="506" name="TextBox 254">
            <a:extLst>
              <a:ext uri="{FF2B5EF4-FFF2-40B4-BE49-F238E27FC236}">
                <a16:creationId xmlns:a16="http://schemas.microsoft.com/office/drawing/2014/main" id="{91A01556-A2E3-47DE-9F78-4C1635245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800" y="4856617"/>
            <a:ext cx="6905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Artwork </a:t>
            </a:r>
          </a:p>
        </p:txBody>
      </p:sp>
      <p:sp>
        <p:nvSpPr>
          <p:cNvPr id="507" name="TextBox 274">
            <a:extLst>
              <a:ext uri="{FF2B5EF4-FFF2-40B4-BE49-F238E27FC236}">
                <a16:creationId xmlns:a16="http://schemas.microsoft.com/office/drawing/2014/main" id="{00AD257B-4F94-414D-B5A7-40BE34AE7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05" y="4558791"/>
            <a:ext cx="5873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Symbolism</a:t>
            </a:r>
          </a:p>
        </p:txBody>
      </p:sp>
      <p:pic>
        <p:nvPicPr>
          <p:cNvPr id="508" name="Picture 6" descr="Choir Contemporary Worship Music Art PNG, Clipart, Angle, Art ...">
            <a:extLst>
              <a:ext uri="{FF2B5EF4-FFF2-40B4-BE49-F238E27FC236}">
                <a16:creationId xmlns:a16="http://schemas.microsoft.com/office/drawing/2014/main" id="{1D6D9CE9-79EA-4CB7-8A67-4FCE44E3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792079" y="4996391"/>
            <a:ext cx="399379" cy="326964"/>
          </a:xfrm>
          <a:prstGeom prst="rect">
            <a:avLst/>
          </a:prstGeom>
          <a:noFill/>
        </p:spPr>
      </p:pic>
      <p:pic>
        <p:nvPicPr>
          <p:cNvPr id="509" name="Picture 152" descr="Adam Creation Stock Illustrations – 296 Adam Creation Stock ...">
            <a:extLst>
              <a:ext uri="{FF2B5EF4-FFF2-40B4-BE49-F238E27FC236}">
                <a16:creationId xmlns:a16="http://schemas.microsoft.com/office/drawing/2014/main" id="{7A093591-287A-469C-BCA0-4D23ACA3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349503" y="5041812"/>
            <a:ext cx="384093" cy="255902"/>
          </a:xfrm>
          <a:prstGeom prst="rect">
            <a:avLst/>
          </a:prstGeom>
          <a:noFill/>
        </p:spPr>
      </p:pic>
      <p:sp>
        <p:nvSpPr>
          <p:cNvPr id="510" name="TextBox 262">
            <a:extLst>
              <a:ext uri="{FF2B5EF4-FFF2-40B4-BE49-F238E27FC236}">
                <a16:creationId xmlns:a16="http://schemas.microsoft.com/office/drawing/2014/main" id="{4F8D50D2-732F-44A6-AFE2-C74A554BC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475" y="3962793"/>
            <a:ext cx="7208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Catholic Social Teaching </a:t>
            </a:r>
          </a:p>
        </p:txBody>
      </p:sp>
      <p:sp>
        <p:nvSpPr>
          <p:cNvPr id="512" name="TextBox 262">
            <a:extLst>
              <a:ext uri="{FF2B5EF4-FFF2-40B4-BE49-F238E27FC236}">
                <a16:creationId xmlns:a16="http://schemas.microsoft.com/office/drawing/2014/main" id="{8CA96DD4-FF12-4501-A655-38B52042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204" y="4983233"/>
            <a:ext cx="9509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CAFOD</a:t>
            </a:r>
          </a:p>
        </p:txBody>
      </p:sp>
      <p:pic>
        <p:nvPicPr>
          <p:cNvPr id="513" name="Picture 4" descr="Transparent church steeple clipart, Picture #1506413 transparent ...">
            <a:extLst>
              <a:ext uri="{FF2B5EF4-FFF2-40B4-BE49-F238E27FC236}">
                <a16:creationId xmlns:a16="http://schemas.microsoft.com/office/drawing/2014/main" id="{71274403-64B4-46E5-BD06-42C36EE1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4592" y="3874482"/>
            <a:ext cx="289536" cy="462393"/>
          </a:xfrm>
          <a:prstGeom prst="rect">
            <a:avLst/>
          </a:prstGeom>
          <a:noFill/>
        </p:spPr>
      </p:pic>
      <p:pic>
        <p:nvPicPr>
          <p:cNvPr id="514" name="Picture 146" descr="Black and White Illustration of a Dove Hovering Over a Font Placed ...">
            <a:extLst>
              <a:ext uri="{FF2B5EF4-FFF2-40B4-BE49-F238E27FC236}">
                <a16:creationId xmlns:a16="http://schemas.microsoft.com/office/drawing/2014/main" id="{E54489DA-E660-4B6F-BE6E-32D9BFF6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4736411" y="4916330"/>
            <a:ext cx="228668" cy="321743"/>
          </a:xfrm>
          <a:prstGeom prst="rect">
            <a:avLst/>
          </a:prstGeom>
          <a:noFill/>
        </p:spPr>
      </p:pic>
      <p:pic>
        <p:nvPicPr>
          <p:cNvPr id="515" name="Picture 148" descr="Free Pulpit Cliparts, Download Free Clip Art, Free Clip Art on ...">
            <a:extLst>
              <a:ext uri="{FF2B5EF4-FFF2-40B4-BE49-F238E27FC236}">
                <a16:creationId xmlns:a16="http://schemas.microsoft.com/office/drawing/2014/main" id="{125CA9CB-09E4-402E-B076-F22F57D4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920248" y="3888400"/>
            <a:ext cx="355443" cy="400852"/>
          </a:xfrm>
          <a:prstGeom prst="rect">
            <a:avLst/>
          </a:prstGeom>
          <a:noFill/>
        </p:spPr>
      </p:pic>
      <p:sp>
        <p:nvSpPr>
          <p:cNvPr id="511" name="TextBox 256">
            <a:extLst>
              <a:ext uri="{FF2B5EF4-FFF2-40B4-BE49-F238E27FC236}">
                <a16:creationId xmlns:a16="http://schemas.microsoft.com/office/drawing/2014/main" id="{C0FF452C-D874-4E30-A833-88FB4C77A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726" y="3738143"/>
            <a:ext cx="792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Gaudium Et Spes</a:t>
            </a:r>
          </a:p>
        </p:txBody>
      </p:sp>
      <p:pic>
        <p:nvPicPr>
          <p:cNvPr id="535" name="Picture 154" descr="Library of jesus being baptized black and white png library ...">
            <a:extLst>
              <a:ext uri="{FF2B5EF4-FFF2-40B4-BE49-F238E27FC236}">
                <a16:creationId xmlns:a16="http://schemas.microsoft.com/office/drawing/2014/main" id="{AFCF359E-34C1-4CA9-9165-9A7CA7574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 flipH="1">
            <a:off x="4114981" y="6714978"/>
            <a:ext cx="189125" cy="201462"/>
          </a:xfrm>
          <a:prstGeom prst="rect">
            <a:avLst/>
          </a:prstGeom>
          <a:noFill/>
        </p:spPr>
      </p:pic>
      <p:pic>
        <p:nvPicPr>
          <p:cNvPr id="549" name="Picture 24" descr="The Easter Vigil in the Holy Night - Archdiocese of Washington">
            <a:extLst>
              <a:ext uri="{FF2B5EF4-FFF2-40B4-BE49-F238E27FC236}">
                <a16:creationId xmlns:a16="http://schemas.microsoft.com/office/drawing/2014/main" id="{B762CE6B-C555-452F-AB18-D067C6B28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76249" y="6197045"/>
            <a:ext cx="416688" cy="424320"/>
          </a:xfrm>
          <a:prstGeom prst="rect">
            <a:avLst/>
          </a:prstGeom>
          <a:noFill/>
        </p:spPr>
      </p:pic>
      <p:sp>
        <p:nvSpPr>
          <p:cNvPr id="553" name="TextBox 52">
            <a:extLst>
              <a:ext uri="{FF2B5EF4-FFF2-40B4-BE49-F238E27FC236}">
                <a16:creationId xmlns:a16="http://schemas.microsoft.com/office/drawing/2014/main" id="{BC294C8E-CB93-4918-A4B4-A46B9A02B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433" y="2910980"/>
            <a:ext cx="762423" cy="3381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REVISION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B0F4B6E8-8B21-42D3-8E70-67FF90FAA86F}"/>
              </a:ext>
            </a:extLst>
          </p:cNvPr>
          <p:cNvSpPr/>
          <p:nvPr/>
        </p:nvSpPr>
        <p:spPr>
          <a:xfrm flipH="1">
            <a:off x="2049648" y="10436672"/>
            <a:ext cx="63261" cy="470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60" name="Straight Connector 559">
            <a:extLst>
              <a:ext uri="{FF2B5EF4-FFF2-40B4-BE49-F238E27FC236}">
                <a16:creationId xmlns:a16="http://schemas.microsoft.com/office/drawing/2014/main" id="{B6F209EF-7487-46F0-A2A3-D40CA9D68AEF}"/>
              </a:ext>
            </a:extLst>
          </p:cNvPr>
          <p:cNvCxnSpPr>
            <a:cxnSpLocks/>
          </p:cNvCxnSpPr>
          <p:nvPr/>
        </p:nvCxnSpPr>
        <p:spPr>
          <a:xfrm flipV="1">
            <a:off x="5231457" y="7769159"/>
            <a:ext cx="73424" cy="21250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E913B8E8-76ED-4DC7-BF28-128A97C96EFA}"/>
              </a:ext>
            </a:extLst>
          </p:cNvPr>
          <p:cNvCxnSpPr>
            <a:cxnSpLocks/>
          </p:cNvCxnSpPr>
          <p:nvPr/>
        </p:nvCxnSpPr>
        <p:spPr>
          <a:xfrm flipH="1">
            <a:off x="4860090" y="7162294"/>
            <a:ext cx="35352" cy="24956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7" name="TextBox 349">
            <a:extLst>
              <a:ext uri="{FF2B5EF4-FFF2-40B4-BE49-F238E27FC236}">
                <a16:creationId xmlns:a16="http://schemas.microsoft.com/office/drawing/2014/main" id="{DE57C57B-28A8-4E6C-AFC9-6DDDE7ADD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063" y="5618912"/>
            <a:ext cx="548669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Messiah</a:t>
            </a:r>
          </a:p>
        </p:txBody>
      </p:sp>
      <p:sp>
        <p:nvSpPr>
          <p:cNvPr id="578" name="TextBox 349">
            <a:extLst>
              <a:ext uri="{FF2B5EF4-FFF2-40B4-BE49-F238E27FC236}">
                <a16:creationId xmlns:a16="http://schemas.microsoft.com/office/drawing/2014/main" id="{BC641227-0EAE-4354-ACCD-832AB81FD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9" y="6645156"/>
            <a:ext cx="853226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Shekinah</a:t>
            </a:r>
          </a:p>
        </p:txBody>
      </p:sp>
      <p:sp>
        <p:nvSpPr>
          <p:cNvPr id="579" name="TextBox 349">
            <a:extLst>
              <a:ext uri="{FF2B5EF4-FFF2-40B4-BE49-F238E27FC236}">
                <a16:creationId xmlns:a16="http://schemas.microsoft.com/office/drawing/2014/main" id="{57B8E448-7124-4385-A272-9BBC01084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77" y="6440586"/>
            <a:ext cx="754535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Almighty</a:t>
            </a:r>
          </a:p>
        </p:txBody>
      </p:sp>
      <p:sp>
        <p:nvSpPr>
          <p:cNvPr id="580" name="TextBox 349">
            <a:extLst>
              <a:ext uri="{FF2B5EF4-FFF2-40B4-BE49-F238E27FC236}">
                <a16:creationId xmlns:a16="http://schemas.microsoft.com/office/drawing/2014/main" id="{0D89D6B0-848A-4711-9BA7-0F9646E15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354" y="6548791"/>
            <a:ext cx="983204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Jewish Holy Books</a:t>
            </a:r>
          </a:p>
        </p:txBody>
      </p:sp>
      <p:sp>
        <p:nvSpPr>
          <p:cNvPr id="581" name="TextBox 349">
            <a:extLst>
              <a:ext uri="{FF2B5EF4-FFF2-40B4-BE49-F238E27FC236}">
                <a16:creationId xmlns:a16="http://schemas.microsoft.com/office/drawing/2014/main" id="{1739C141-D12F-437B-A02C-5E07EBF72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92" y="5764282"/>
            <a:ext cx="548669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Mitzvot</a:t>
            </a:r>
          </a:p>
        </p:txBody>
      </p:sp>
      <p:sp>
        <p:nvSpPr>
          <p:cNvPr id="583" name="TextBox 349">
            <a:extLst>
              <a:ext uri="{FF2B5EF4-FFF2-40B4-BE49-F238E27FC236}">
                <a16:creationId xmlns:a16="http://schemas.microsoft.com/office/drawing/2014/main" id="{32E0E022-98D7-4681-A69D-EDFC6C425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421" y="6494350"/>
            <a:ext cx="673584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Covenants</a:t>
            </a:r>
          </a:p>
        </p:txBody>
      </p:sp>
      <p:sp>
        <p:nvSpPr>
          <p:cNvPr id="584" name="TextBox 349">
            <a:extLst>
              <a:ext uri="{FF2B5EF4-FFF2-40B4-BE49-F238E27FC236}">
                <a16:creationId xmlns:a16="http://schemas.microsoft.com/office/drawing/2014/main" id="{E323750B-9FE7-437C-AF53-9AA6073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787" y="6389982"/>
            <a:ext cx="667961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Jewish Worship</a:t>
            </a: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4273D96C-9B3E-444D-8CC5-8A0ADD62E4BB}"/>
              </a:ext>
            </a:extLst>
          </p:cNvPr>
          <p:cNvCxnSpPr>
            <a:cxnSpLocks/>
          </p:cNvCxnSpPr>
          <p:nvPr/>
        </p:nvCxnSpPr>
        <p:spPr>
          <a:xfrm flipH="1" flipV="1">
            <a:off x="1334014" y="6381186"/>
            <a:ext cx="116423" cy="1076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93D771D3-78A3-4C36-A43C-8CA73224CC70}"/>
              </a:ext>
            </a:extLst>
          </p:cNvPr>
          <p:cNvCxnSpPr>
            <a:cxnSpLocks/>
          </p:cNvCxnSpPr>
          <p:nvPr/>
        </p:nvCxnSpPr>
        <p:spPr>
          <a:xfrm flipH="1" flipV="1">
            <a:off x="1162112" y="6572679"/>
            <a:ext cx="188959" cy="10548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id="{E80FB9B0-319A-4A97-B99F-FF1EFCEEE5FA}"/>
              </a:ext>
            </a:extLst>
          </p:cNvPr>
          <p:cNvCxnSpPr>
            <a:cxnSpLocks/>
          </p:cNvCxnSpPr>
          <p:nvPr/>
        </p:nvCxnSpPr>
        <p:spPr>
          <a:xfrm>
            <a:off x="576565" y="6630614"/>
            <a:ext cx="216834" cy="4682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3248F0AF-0D93-4415-8C8E-07D3AB3277F4}"/>
              </a:ext>
            </a:extLst>
          </p:cNvPr>
          <p:cNvCxnSpPr>
            <a:cxnSpLocks/>
          </p:cNvCxnSpPr>
          <p:nvPr/>
        </p:nvCxnSpPr>
        <p:spPr>
          <a:xfrm>
            <a:off x="724648" y="5964248"/>
            <a:ext cx="274666" cy="4924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133">
            <a:extLst>
              <a:ext uri="{FF2B5EF4-FFF2-40B4-BE49-F238E27FC236}">
                <a16:creationId xmlns:a16="http://schemas.microsoft.com/office/drawing/2014/main" id="{5A3B848D-CD3E-4F94-B4AE-B512D772DFD5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604174" y="6538762"/>
            <a:ext cx="296427" cy="301117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86272F3C-4B5E-498A-BBCD-76A0B53FBDD3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93457" y="6003457"/>
            <a:ext cx="198379" cy="200129"/>
          </a:xfrm>
          <a:prstGeom prst="rect">
            <a:avLst/>
          </a:prstGeom>
        </p:spPr>
      </p:pic>
      <p:pic>
        <p:nvPicPr>
          <p:cNvPr id="1026" name="Picture 2" descr="The Shema Deuteronomy 6: 4-5 The prayer which expresses the oneness of God.  It is said in the morning and at night. Genesis tel">
            <a:extLst>
              <a:ext uri="{FF2B5EF4-FFF2-40B4-BE49-F238E27FC236}">
                <a16:creationId xmlns:a16="http://schemas.microsoft.com/office/drawing/2014/main" id="{B66A6FD2-1AFA-4C56-851F-81110A67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49" y="5542877"/>
            <a:ext cx="295277" cy="3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" name="TextBox 211">
            <a:extLst>
              <a:ext uri="{FF2B5EF4-FFF2-40B4-BE49-F238E27FC236}">
                <a16:creationId xmlns:a16="http://schemas.microsoft.com/office/drawing/2014/main" id="{1C153B03-8ABA-4714-9606-1650301B1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326" y="7955185"/>
            <a:ext cx="72330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Importance of Mary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5BDEF9E7-1F02-480B-8777-884D66ED32FE}"/>
              </a:ext>
            </a:extLst>
          </p:cNvPr>
          <p:cNvCxnSpPr>
            <a:cxnSpLocks/>
          </p:cNvCxnSpPr>
          <p:nvPr/>
        </p:nvCxnSpPr>
        <p:spPr>
          <a:xfrm>
            <a:off x="3991039" y="7150383"/>
            <a:ext cx="112526" cy="33734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Rectangle 606">
            <a:extLst>
              <a:ext uri="{FF2B5EF4-FFF2-40B4-BE49-F238E27FC236}">
                <a16:creationId xmlns:a16="http://schemas.microsoft.com/office/drawing/2014/main" id="{AFED6167-CFF8-4F0A-83FC-0DC4F5A8AF38}"/>
              </a:ext>
            </a:extLst>
          </p:cNvPr>
          <p:cNvSpPr/>
          <p:nvPr/>
        </p:nvSpPr>
        <p:spPr>
          <a:xfrm flipH="1">
            <a:off x="2829214" y="7298735"/>
            <a:ext cx="58022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36671BA1-A9E9-466D-BCF8-209D1DD51B0A}"/>
              </a:ext>
            </a:extLst>
          </p:cNvPr>
          <p:cNvCxnSpPr>
            <a:cxnSpLocks/>
          </p:cNvCxnSpPr>
          <p:nvPr/>
        </p:nvCxnSpPr>
        <p:spPr>
          <a:xfrm>
            <a:off x="2161526" y="7229547"/>
            <a:ext cx="48761" cy="17647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B4CE569D-1E72-447A-B134-5656D74984AF}"/>
              </a:ext>
            </a:extLst>
          </p:cNvPr>
          <p:cNvCxnSpPr>
            <a:cxnSpLocks/>
          </p:cNvCxnSpPr>
          <p:nvPr/>
        </p:nvCxnSpPr>
        <p:spPr>
          <a:xfrm flipV="1">
            <a:off x="1034863" y="7621835"/>
            <a:ext cx="165906" cy="259059"/>
          </a:xfrm>
          <a:prstGeom prst="line">
            <a:avLst/>
          </a:prstGeom>
          <a:ln w="28575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6F24CB1-3F17-4CE3-8536-79649D19AA12}"/>
              </a:ext>
            </a:extLst>
          </p:cNvPr>
          <p:cNvCxnSpPr>
            <a:cxnSpLocks/>
          </p:cNvCxnSpPr>
          <p:nvPr/>
        </p:nvCxnSpPr>
        <p:spPr>
          <a:xfrm flipV="1">
            <a:off x="1925958" y="7720785"/>
            <a:ext cx="71071" cy="1649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B1FDFBFB-69AD-4A87-90F5-C67078E7A0A1}"/>
              </a:ext>
            </a:extLst>
          </p:cNvPr>
          <p:cNvCxnSpPr>
            <a:cxnSpLocks/>
          </p:cNvCxnSpPr>
          <p:nvPr/>
        </p:nvCxnSpPr>
        <p:spPr>
          <a:xfrm>
            <a:off x="3009329" y="7156475"/>
            <a:ext cx="20580" cy="26674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D5045A85-70DD-4EB7-86B7-01BA80DC854D}"/>
              </a:ext>
            </a:extLst>
          </p:cNvPr>
          <p:cNvCxnSpPr>
            <a:cxnSpLocks/>
            <a:stCxn id="3232" idx="2"/>
          </p:cNvCxnSpPr>
          <p:nvPr/>
        </p:nvCxnSpPr>
        <p:spPr>
          <a:xfrm>
            <a:off x="3597561" y="7237488"/>
            <a:ext cx="114020" cy="21710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CE702798-F784-4FFC-BF34-EF4A23AB6717}"/>
              </a:ext>
            </a:extLst>
          </p:cNvPr>
          <p:cNvCxnSpPr>
            <a:cxnSpLocks/>
          </p:cNvCxnSpPr>
          <p:nvPr/>
        </p:nvCxnSpPr>
        <p:spPr>
          <a:xfrm flipH="1" flipV="1">
            <a:off x="3497733" y="7724382"/>
            <a:ext cx="147789" cy="25372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5B1E3AA-F4F5-4A07-8F10-93EE286B03C1}"/>
              </a:ext>
            </a:extLst>
          </p:cNvPr>
          <p:cNvCxnSpPr>
            <a:cxnSpLocks/>
          </p:cNvCxnSpPr>
          <p:nvPr/>
        </p:nvCxnSpPr>
        <p:spPr>
          <a:xfrm flipV="1">
            <a:off x="3280777" y="7718567"/>
            <a:ext cx="0" cy="24138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TextBox 343">
            <a:extLst>
              <a:ext uri="{FF2B5EF4-FFF2-40B4-BE49-F238E27FC236}">
                <a16:creationId xmlns:a16="http://schemas.microsoft.com/office/drawing/2014/main" id="{993F9DE8-4AD0-4651-AA4B-9DA36782D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536" y="6979054"/>
            <a:ext cx="658300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Discipleship</a:t>
            </a:r>
          </a:p>
        </p:txBody>
      </p:sp>
      <p:sp>
        <p:nvSpPr>
          <p:cNvPr id="627" name="TextBox 345">
            <a:extLst>
              <a:ext uri="{FF2B5EF4-FFF2-40B4-BE49-F238E27FC236}">
                <a16:creationId xmlns:a16="http://schemas.microsoft.com/office/drawing/2014/main" id="{48CD68A1-A318-47A1-B80A-613C086F4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383" y="7851413"/>
            <a:ext cx="7762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solidFill>
                  <a:prstClr val="black"/>
                </a:solidFill>
              </a:rPr>
              <a:t>The Old and New Covenant</a:t>
            </a:r>
          </a:p>
        </p:txBody>
      </p: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AC832204-87AB-45F5-866D-07019B653222}"/>
              </a:ext>
            </a:extLst>
          </p:cNvPr>
          <p:cNvCxnSpPr>
            <a:cxnSpLocks/>
            <a:stCxn id="638" idx="2"/>
          </p:cNvCxnSpPr>
          <p:nvPr/>
        </p:nvCxnSpPr>
        <p:spPr>
          <a:xfrm>
            <a:off x="2458823" y="7065483"/>
            <a:ext cx="101058" cy="38911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BC035AB8-2687-42D5-8C63-05E32009D534}"/>
              </a:ext>
            </a:extLst>
          </p:cNvPr>
          <p:cNvCxnSpPr>
            <a:cxnSpLocks/>
          </p:cNvCxnSpPr>
          <p:nvPr/>
        </p:nvCxnSpPr>
        <p:spPr>
          <a:xfrm flipV="1">
            <a:off x="718844" y="7424870"/>
            <a:ext cx="166417" cy="16676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6" name="TextBox 345">
            <a:extLst>
              <a:ext uri="{FF2B5EF4-FFF2-40B4-BE49-F238E27FC236}">
                <a16:creationId xmlns:a16="http://schemas.microsoft.com/office/drawing/2014/main" id="{AB3BE3C6-14FE-4C88-9514-5A35E7EB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328" y="7930594"/>
            <a:ext cx="67959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prstClr val="black"/>
                </a:solidFill>
              </a:rPr>
              <a:t>The Temple</a:t>
            </a: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0F0CCA82-20EB-498E-88E2-4AF71348918D}"/>
              </a:ext>
            </a:extLst>
          </p:cNvPr>
          <p:cNvSpPr/>
          <p:nvPr/>
        </p:nvSpPr>
        <p:spPr>
          <a:xfrm>
            <a:off x="1579312" y="8994283"/>
            <a:ext cx="45719" cy="438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AD1C2ECB-23EC-4B30-9CF2-DC242F3B9D6C}"/>
              </a:ext>
            </a:extLst>
          </p:cNvPr>
          <p:cNvSpPr/>
          <p:nvPr/>
        </p:nvSpPr>
        <p:spPr>
          <a:xfrm flipH="1">
            <a:off x="3471726" y="8923643"/>
            <a:ext cx="45719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EC566875-C0B9-4A12-BBFB-E8ED7C535702}"/>
              </a:ext>
            </a:extLst>
          </p:cNvPr>
          <p:cNvCxnSpPr>
            <a:cxnSpLocks/>
            <a:stCxn id="3353" idx="0"/>
          </p:cNvCxnSpPr>
          <p:nvPr/>
        </p:nvCxnSpPr>
        <p:spPr>
          <a:xfrm flipV="1">
            <a:off x="4192127" y="9225991"/>
            <a:ext cx="186000" cy="42916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extBox 95">
            <a:extLst>
              <a:ext uri="{FF2B5EF4-FFF2-40B4-BE49-F238E27FC236}">
                <a16:creationId xmlns:a16="http://schemas.microsoft.com/office/drawing/2014/main" id="{91D830B0-0C89-45F8-8F0F-FCFA7BC1D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122" y="9494338"/>
            <a:ext cx="574950" cy="3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Being Witnesses to Christ</a:t>
            </a:r>
          </a:p>
        </p:txBody>
      </p:sp>
      <p:sp>
        <p:nvSpPr>
          <p:cNvPr id="437" name="TextBox 104">
            <a:extLst>
              <a:ext uri="{FF2B5EF4-FFF2-40B4-BE49-F238E27FC236}">
                <a16:creationId xmlns:a16="http://schemas.microsoft.com/office/drawing/2014/main" id="{260DB81A-B89E-4AD1-BE87-F434E653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656" y="8768682"/>
            <a:ext cx="565756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Advent</a:t>
            </a:r>
          </a:p>
        </p:txBody>
      </p:sp>
      <p:pic>
        <p:nvPicPr>
          <p:cNvPr id="16" name="Picture 4" descr="Pin on CHRISTIAN CLIPART">
            <a:extLst>
              <a:ext uri="{FF2B5EF4-FFF2-40B4-BE49-F238E27FC236}">
                <a16:creationId xmlns:a16="http://schemas.microsoft.com/office/drawing/2014/main" id="{D72A7E13-62F4-43F9-A12F-0036589B9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79" y="8544154"/>
            <a:ext cx="250214" cy="2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atholic Social Teaching - PVNCCDSB">
            <a:extLst>
              <a:ext uri="{FF2B5EF4-FFF2-40B4-BE49-F238E27FC236}">
                <a16:creationId xmlns:a16="http://schemas.microsoft.com/office/drawing/2014/main" id="{22791AB2-1BCA-43D8-B1CC-C545F6FE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40" y="9611233"/>
            <a:ext cx="214293" cy="1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4E76EB9B-686E-4944-BAA1-BC0DE0716331}"/>
              </a:ext>
            </a:extLst>
          </p:cNvPr>
          <p:cNvCxnSpPr>
            <a:cxnSpLocks/>
          </p:cNvCxnSpPr>
          <p:nvPr/>
        </p:nvCxnSpPr>
        <p:spPr>
          <a:xfrm flipH="1">
            <a:off x="6223536" y="8587236"/>
            <a:ext cx="192216" cy="1511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879BFF06-E53A-4226-9FE3-708833E9AA38}"/>
              </a:ext>
            </a:extLst>
          </p:cNvPr>
          <p:cNvCxnSpPr>
            <a:cxnSpLocks/>
          </p:cNvCxnSpPr>
          <p:nvPr/>
        </p:nvCxnSpPr>
        <p:spPr>
          <a:xfrm flipH="1" flipV="1">
            <a:off x="2647691" y="9347946"/>
            <a:ext cx="18979" cy="2171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TextBox 104">
            <a:extLst>
              <a:ext uri="{FF2B5EF4-FFF2-40B4-BE49-F238E27FC236}">
                <a16:creationId xmlns:a16="http://schemas.microsoft.com/office/drawing/2014/main" id="{E82E0A64-6D6A-411C-825E-5C89FBC8D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209" y="9528907"/>
            <a:ext cx="779840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Miracles</a:t>
            </a:r>
          </a:p>
        </p:txBody>
      </p:sp>
      <p:pic>
        <p:nvPicPr>
          <p:cNvPr id="50" name="Picture 8" descr="Young Priest Topic Image 1 - Eps10 Vector Illustration ...">
            <a:extLst>
              <a:ext uri="{FF2B5EF4-FFF2-40B4-BE49-F238E27FC236}">
                <a16:creationId xmlns:a16="http://schemas.microsoft.com/office/drawing/2014/main" id="{CB89606B-4FF2-46A4-B6EA-65A382853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3" y="9444630"/>
            <a:ext cx="150704" cy="2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Wicker Park Lutheran Church">
            <a:extLst>
              <a:ext uri="{FF2B5EF4-FFF2-40B4-BE49-F238E27FC236}">
                <a16:creationId xmlns:a16="http://schemas.microsoft.com/office/drawing/2014/main" id="{66738AED-A43E-46C5-8695-3D0C17C8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75" y="8752931"/>
            <a:ext cx="163100" cy="1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5BECA6A2-219D-4F77-93B0-8A51E4C6DFFF}"/>
              </a:ext>
            </a:extLst>
          </p:cNvPr>
          <p:cNvCxnSpPr>
            <a:cxnSpLocks/>
          </p:cNvCxnSpPr>
          <p:nvPr/>
        </p:nvCxnSpPr>
        <p:spPr>
          <a:xfrm>
            <a:off x="4317616" y="8862005"/>
            <a:ext cx="28573" cy="26579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TextBox 95">
            <a:extLst>
              <a:ext uri="{FF2B5EF4-FFF2-40B4-BE49-F238E27FC236}">
                <a16:creationId xmlns:a16="http://schemas.microsoft.com/office/drawing/2014/main" id="{6373B69A-2FE7-4ACE-8AB2-E4250BA66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22" y="8814541"/>
            <a:ext cx="87723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What makes </a:t>
            </a:r>
          </a:p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us human? The Fall</a:t>
            </a:r>
          </a:p>
        </p:txBody>
      </p:sp>
      <p:sp>
        <p:nvSpPr>
          <p:cNvPr id="458" name="TextBox 95">
            <a:extLst>
              <a:ext uri="{FF2B5EF4-FFF2-40B4-BE49-F238E27FC236}">
                <a16:creationId xmlns:a16="http://schemas.microsoft.com/office/drawing/2014/main" id="{F1CB93F0-B882-4616-924C-2AB72E429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18" y="8607129"/>
            <a:ext cx="772867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Personal Sin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2F34E294-F404-4210-A90E-EE10E9131DF3}"/>
              </a:ext>
            </a:extLst>
          </p:cNvPr>
          <p:cNvCxnSpPr>
            <a:cxnSpLocks/>
            <a:stCxn id="461" idx="1"/>
          </p:cNvCxnSpPr>
          <p:nvPr/>
        </p:nvCxnSpPr>
        <p:spPr>
          <a:xfrm flipV="1">
            <a:off x="1092802" y="9380258"/>
            <a:ext cx="163956" cy="18416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extBox 95">
            <a:extLst>
              <a:ext uri="{FF2B5EF4-FFF2-40B4-BE49-F238E27FC236}">
                <a16:creationId xmlns:a16="http://schemas.microsoft.com/office/drawing/2014/main" id="{6CFA205F-F6A7-4023-A2F6-65138B10A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802" y="9475707"/>
            <a:ext cx="424630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Baptism</a:t>
            </a:r>
          </a:p>
        </p:txBody>
      </p:sp>
      <p:sp>
        <p:nvSpPr>
          <p:cNvPr id="462" name="TextBox 95">
            <a:extLst>
              <a:ext uri="{FF2B5EF4-FFF2-40B4-BE49-F238E27FC236}">
                <a16:creationId xmlns:a16="http://schemas.microsoft.com/office/drawing/2014/main" id="{58E69FEF-F3CA-43D6-83B7-4E8A8834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520" y="8669950"/>
            <a:ext cx="772867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Imago Dei</a:t>
            </a:r>
          </a:p>
        </p:txBody>
      </p: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4F6E20B5-0373-4117-B223-97CA6C5831FD}"/>
              </a:ext>
            </a:extLst>
          </p:cNvPr>
          <p:cNvCxnSpPr>
            <a:cxnSpLocks/>
          </p:cNvCxnSpPr>
          <p:nvPr/>
        </p:nvCxnSpPr>
        <p:spPr>
          <a:xfrm>
            <a:off x="1247720" y="8830136"/>
            <a:ext cx="92620" cy="2325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715DD66C-E496-4EB8-B30C-87B61EE182F3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91559" y="8474466"/>
            <a:ext cx="255407" cy="242852"/>
          </a:xfrm>
          <a:prstGeom prst="rect">
            <a:avLst/>
          </a:prstGeom>
        </p:spPr>
      </p:pic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2B7F8DE9-32A0-42A1-919A-3BA50A750E04}"/>
              </a:ext>
            </a:extLst>
          </p:cNvPr>
          <p:cNvCxnSpPr>
            <a:cxnSpLocks/>
          </p:cNvCxnSpPr>
          <p:nvPr/>
        </p:nvCxnSpPr>
        <p:spPr>
          <a:xfrm flipH="1">
            <a:off x="5750356" y="10307665"/>
            <a:ext cx="100364" cy="2042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BA54A474-CB39-4B6B-8E3E-2094C37B85E9}"/>
              </a:ext>
            </a:extLst>
          </p:cNvPr>
          <p:cNvCxnSpPr>
            <a:cxnSpLocks/>
          </p:cNvCxnSpPr>
          <p:nvPr/>
        </p:nvCxnSpPr>
        <p:spPr>
          <a:xfrm flipH="1" flipV="1">
            <a:off x="4112957" y="10760622"/>
            <a:ext cx="43915" cy="22082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D84CCC08-BB0B-494F-930B-A7829FBDA539}"/>
              </a:ext>
            </a:extLst>
          </p:cNvPr>
          <p:cNvCxnSpPr>
            <a:cxnSpLocks/>
          </p:cNvCxnSpPr>
          <p:nvPr/>
        </p:nvCxnSpPr>
        <p:spPr>
          <a:xfrm flipH="1" flipV="1">
            <a:off x="3146669" y="10771751"/>
            <a:ext cx="72764" cy="2576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4BBEAF3A-2557-4603-A7AF-A1644241DD8B}"/>
              </a:ext>
            </a:extLst>
          </p:cNvPr>
          <p:cNvCxnSpPr>
            <a:cxnSpLocks/>
          </p:cNvCxnSpPr>
          <p:nvPr/>
        </p:nvCxnSpPr>
        <p:spPr>
          <a:xfrm flipV="1">
            <a:off x="1787808" y="10778666"/>
            <a:ext cx="151204" cy="27179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6FC642FD-6B6D-4293-9AC7-E52E2DFE448D}"/>
              </a:ext>
            </a:extLst>
          </p:cNvPr>
          <p:cNvCxnSpPr>
            <a:cxnSpLocks/>
          </p:cNvCxnSpPr>
          <p:nvPr/>
        </p:nvCxnSpPr>
        <p:spPr>
          <a:xfrm>
            <a:off x="1742527" y="10279004"/>
            <a:ext cx="35168" cy="20100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346A9B73-F756-4C3B-8F6B-42259D7A146B}"/>
              </a:ext>
            </a:extLst>
          </p:cNvPr>
          <p:cNvCxnSpPr>
            <a:cxnSpLocks/>
          </p:cNvCxnSpPr>
          <p:nvPr/>
        </p:nvCxnSpPr>
        <p:spPr>
          <a:xfrm>
            <a:off x="3229407" y="10272497"/>
            <a:ext cx="16508" cy="35888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341D3FE9-73D2-49D4-895F-C49452B454C2}"/>
              </a:ext>
            </a:extLst>
          </p:cNvPr>
          <p:cNvCxnSpPr>
            <a:cxnSpLocks/>
          </p:cNvCxnSpPr>
          <p:nvPr/>
        </p:nvCxnSpPr>
        <p:spPr>
          <a:xfrm>
            <a:off x="3658208" y="10321612"/>
            <a:ext cx="125583" cy="19291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ACD72BAA-0E8C-45ED-8DE4-EAFAC836AC4F}"/>
              </a:ext>
            </a:extLst>
          </p:cNvPr>
          <p:cNvCxnSpPr>
            <a:cxnSpLocks/>
          </p:cNvCxnSpPr>
          <p:nvPr/>
        </p:nvCxnSpPr>
        <p:spPr>
          <a:xfrm flipH="1">
            <a:off x="4083752" y="10317032"/>
            <a:ext cx="30225" cy="18779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95">
            <a:extLst>
              <a:ext uri="{FF2B5EF4-FFF2-40B4-BE49-F238E27FC236}">
                <a16:creationId xmlns:a16="http://schemas.microsoft.com/office/drawing/2014/main" id="{D0C1B132-2447-485A-88A6-14FB3E33D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725" y="10130201"/>
            <a:ext cx="87723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Genesis Creation Stories and God </a:t>
            </a:r>
          </a:p>
        </p:txBody>
      </p:sp>
      <p:sp>
        <p:nvSpPr>
          <p:cNvPr id="525" name="TextBox 95">
            <a:extLst>
              <a:ext uri="{FF2B5EF4-FFF2-40B4-BE49-F238E27FC236}">
                <a16:creationId xmlns:a16="http://schemas.microsoft.com/office/drawing/2014/main" id="{D36DE852-1CA0-46E3-8DB9-BDE4D0A3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99" y="10946341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Science and Creation</a:t>
            </a:r>
          </a:p>
        </p:txBody>
      </p:sp>
      <p:sp>
        <p:nvSpPr>
          <p:cNvPr id="529" name="TextBox 95">
            <a:extLst>
              <a:ext uri="{FF2B5EF4-FFF2-40B4-BE49-F238E27FC236}">
                <a16:creationId xmlns:a16="http://schemas.microsoft.com/office/drawing/2014/main" id="{C3DAF7B2-7710-4F98-ABF0-9BB5151D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7" y="11052012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Human Responsibility </a:t>
            </a:r>
          </a:p>
        </p:txBody>
      </p:sp>
      <p:sp>
        <p:nvSpPr>
          <p:cNvPr id="530" name="TextBox 95">
            <a:extLst>
              <a:ext uri="{FF2B5EF4-FFF2-40B4-BE49-F238E27FC236}">
                <a16:creationId xmlns:a16="http://schemas.microsoft.com/office/drawing/2014/main" id="{FF148460-49F9-492B-9ED2-3EBBA0FA5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421" y="10089486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Role of Prayer</a:t>
            </a:r>
          </a:p>
        </p:txBody>
      </p:sp>
      <p:sp>
        <p:nvSpPr>
          <p:cNvPr id="531" name="TextBox 95">
            <a:extLst>
              <a:ext uri="{FF2B5EF4-FFF2-40B4-BE49-F238E27FC236}">
                <a16:creationId xmlns:a16="http://schemas.microsoft.com/office/drawing/2014/main" id="{DF843030-1DE3-4B0B-8798-FC341EA36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583" y="10953601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Bible </a:t>
            </a:r>
          </a:p>
        </p:txBody>
      </p:sp>
      <p:sp>
        <p:nvSpPr>
          <p:cNvPr id="540" name="TextBox 95">
            <a:extLst>
              <a:ext uri="{FF2B5EF4-FFF2-40B4-BE49-F238E27FC236}">
                <a16:creationId xmlns:a16="http://schemas.microsoft.com/office/drawing/2014/main" id="{93DB0540-7619-4CB8-B10C-87009EDC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842" y="10927916"/>
            <a:ext cx="87723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How is Scripture Inspired?</a:t>
            </a:r>
          </a:p>
        </p:txBody>
      </p:sp>
      <p:sp>
        <p:nvSpPr>
          <p:cNvPr id="542" name="TextBox 95">
            <a:extLst>
              <a:ext uri="{FF2B5EF4-FFF2-40B4-BE49-F238E27FC236}">
                <a16:creationId xmlns:a16="http://schemas.microsoft.com/office/drawing/2014/main" id="{183BF914-6617-4927-A966-C8D41ED30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61" y="10139457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Magisterium </a:t>
            </a:r>
          </a:p>
        </p:txBody>
      </p:sp>
      <p:sp>
        <p:nvSpPr>
          <p:cNvPr id="545" name="TextBox 95">
            <a:extLst>
              <a:ext uri="{FF2B5EF4-FFF2-40B4-BE49-F238E27FC236}">
                <a16:creationId xmlns:a16="http://schemas.microsoft.com/office/drawing/2014/main" id="{D13064A0-664D-42C7-879F-92DB9C056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930" y="10110764"/>
            <a:ext cx="657019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Scripture and</a:t>
            </a:r>
          </a:p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 the Mass</a:t>
            </a:r>
          </a:p>
        </p:txBody>
      </p:sp>
      <p:sp>
        <p:nvSpPr>
          <p:cNvPr id="555" name="TextBox 95">
            <a:extLst>
              <a:ext uri="{FF2B5EF4-FFF2-40B4-BE49-F238E27FC236}">
                <a16:creationId xmlns:a16="http://schemas.microsoft.com/office/drawing/2014/main" id="{F32C4CC9-1D4D-476D-BED6-764FAEBD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219" y="10063527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Incarnation</a:t>
            </a:r>
          </a:p>
        </p:txBody>
      </p:sp>
      <p:sp>
        <p:nvSpPr>
          <p:cNvPr id="561" name="TextBox 95">
            <a:extLst>
              <a:ext uri="{FF2B5EF4-FFF2-40B4-BE49-F238E27FC236}">
                <a16:creationId xmlns:a16="http://schemas.microsoft.com/office/drawing/2014/main" id="{6DE92F9F-86C1-4E1D-BCD1-FF17D447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965" y="10185624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Who is Jesus?</a:t>
            </a:r>
          </a:p>
        </p:txBody>
      </p:sp>
      <p:sp>
        <p:nvSpPr>
          <p:cNvPr id="567" name="TextBox 95">
            <a:extLst>
              <a:ext uri="{FF2B5EF4-FFF2-40B4-BE49-F238E27FC236}">
                <a16:creationId xmlns:a16="http://schemas.microsoft.com/office/drawing/2014/main" id="{03B39B44-295A-4BE6-9AA0-96E04AE40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297" y="10873043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Trinity</a:t>
            </a:r>
          </a:p>
        </p:txBody>
      </p:sp>
      <p:sp>
        <p:nvSpPr>
          <p:cNvPr id="568" name="TextBox 95">
            <a:extLst>
              <a:ext uri="{FF2B5EF4-FFF2-40B4-BE49-F238E27FC236}">
                <a16:creationId xmlns:a16="http://schemas.microsoft.com/office/drawing/2014/main" id="{7E259E24-9D48-4DD4-8A93-907ADDE2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769" y="10985139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Living as Jesus Taught</a:t>
            </a:r>
          </a:p>
        </p:txBody>
      </p:sp>
      <p:sp>
        <p:nvSpPr>
          <p:cNvPr id="569" name="TextBox 95">
            <a:extLst>
              <a:ext uri="{FF2B5EF4-FFF2-40B4-BE49-F238E27FC236}">
                <a16:creationId xmlns:a16="http://schemas.microsoft.com/office/drawing/2014/main" id="{B21D23B4-1AC1-4A69-869D-D9B4C7B5C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356" y="10161349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Paschal Mystery</a:t>
            </a:r>
          </a:p>
        </p:txBody>
      </p:sp>
      <p:sp>
        <p:nvSpPr>
          <p:cNvPr id="572" name="TextBox 95">
            <a:extLst>
              <a:ext uri="{FF2B5EF4-FFF2-40B4-BE49-F238E27FC236}">
                <a16:creationId xmlns:a16="http://schemas.microsoft.com/office/drawing/2014/main" id="{55651650-0696-4D15-8492-A7482FD8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120" y="10982109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Eucharist</a:t>
            </a:r>
          </a:p>
        </p:txBody>
      </p:sp>
      <p:sp>
        <p:nvSpPr>
          <p:cNvPr id="573" name="TextBox 95">
            <a:extLst>
              <a:ext uri="{FF2B5EF4-FFF2-40B4-BE49-F238E27FC236}">
                <a16:creationId xmlns:a16="http://schemas.microsoft.com/office/drawing/2014/main" id="{1573B540-4229-43AE-8290-67529A56E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733" y="10944765"/>
            <a:ext cx="543918" cy="3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Different Eucharistic Beliefs</a:t>
            </a:r>
          </a:p>
        </p:txBody>
      </p:sp>
      <p:sp>
        <p:nvSpPr>
          <p:cNvPr id="574" name="TextBox 95">
            <a:extLst>
              <a:ext uri="{FF2B5EF4-FFF2-40B4-BE49-F238E27FC236}">
                <a16:creationId xmlns:a16="http://schemas.microsoft.com/office/drawing/2014/main" id="{F7CF3E10-EC0C-4864-824A-499E3BA81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369" y="10096913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Sacraments </a:t>
            </a:r>
          </a:p>
        </p:txBody>
      </p:sp>
      <p:sp>
        <p:nvSpPr>
          <p:cNvPr id="576" name="TextBox 95">
            <a:extLst>
              <a:ext uri="{FF2B5EF4-FFF2-40B4-BE49-F238E27FC236}">
                <a16:creationId xmlns:a16="http://schemas.microsoft.com/office/drawing/2014/main" id="{B953F58B-5B43-496A-9817-CBEB82B7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425" y="10054171"/>
            <a:ext cx="87723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Holy Spirit and Pentecost</a:t>
            </a:r>
          </a:p>
        </p:txBody>
      </p:sp>
      <p:sp>
        <p:nvSpPr>
          <p:cNvPr id="582" name="TextBox 95">
            <a:extLst>
              <a:ext uri="{FF2B5EF4-FFF2-40B4-BE49-F238E27FC236}">
                <a16:creationId xmlns:a16="http://schemas.microsoft.com/office/drawing/2014/main" id="{9B8446A8-73B9-408A-934C-5B13C6044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44" y="10923071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Confirmation </a:t>
            </a:r>
          </a:p>
        </p:txBody>
      </p:sp>
      <p:sp>
        <p:nvSpPr>
          <p:cNvPr id="586" name="TextBox 95">
            <a:extLst>
              <a:ext uri="{FF2B5EF4-FFF2-40B4-BE49-F238E27FC236}">
                <a16:creationId xmlns:a16="http://schemas.microsoft.com/office/drawing/2014/main" id="{395866E5-D040-4C10-881B-FA338F38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042" y="11020856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Living with the Spirit</a:t>
            </a:r>
          </a:p>
        </p:txBody>
      </p:sp>
      <p:sp>
        <p:nvSpPr>
          <p:cNvPr id="590" name="TextBox 95">
            <a:extLst>
              <a:ext uri="{FF2B5EF4-FFF2-40B4-BE49-F238E27FC236}">
                <a16:creationId xmlns:a16="http://schemas.microsoft.com/office/drawing/2014/main" id="{56A15ADD-D0A8-457F-A34B-CDF231266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79" y="9905509"/>
            <a:ext cx="87723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Different Christian Denominations</a:t>
            </a:r>
          </a:p>
        </p:txBody>
      </p:sp>
      <p:sp>
        <p:nvSpPr>
          <p:cNvPr id="591" name="TextBox 95">
            <a:extLst>
              <a:ext uri="{FF2B5EF4-FFF2-40B4-BE49-F238E27FC236}">
                <a16:creationId xmlns:a16="http://schemas.microsoft.com/office/drawing/2014/main" id="{9DA2F5BD-A98A-4339-83C7-FE0036001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19" y="10917876"/>
            <a:ext cx="87723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Atheism and Agnosticism</a:t>
            </a:r>
          </a:p>
        </p:txBody>
      </p:sp>
      <p:sp>
        <p:nvSpPr>
          <p:cNvPr id="594" name="TextBox 95">
            <a:extLst>
              <a:ext uri="{FF2B5EF4-FFF2-40B4-BE49-F238E27FC236}">
                <a16:creationId xmlns:a16="http://schemas.microsoft.com/office/drawing/2014/main" id="{948A667D-EDA2-46BF-BDBE-99C6D3A2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49" y="10308218"/>
            <a:ext cx="516104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Humanism </a:t>
            </a:r>
          </a:p>
        </p:txBody>
      </p:sp>
      <p:pic>
        <p:nvPicPr>
          <p:cNvPr id="601" name="Picture 6" descr="Catholic Social Teaching - PVNCCDSB">
            <a:extLst>
              <a:ext uri="{FF2B5EF4-FFF2-40B4-BE49-F238E27FC236}">
                <a16:creationId xmlns:a16="http://schemas.microsoft.com/office/drawing/2014/main" id="{78FA6C55-AE65-4F58-B564-E8D3613F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82" y="11204556"/>
            <a:ext cx="214293" cy="1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3" name="Picture 2" descr="Your will be done . . . | Praying hands tattoo, Praying hands ...">
            <a:extLst>
              <a:ext uri="{FF2B5EF4-FFF2-40B4-BE49-F238E27FC236}">
                <a16:creationId xmlns:a16="http://schemas.microsoft.com/office/drawing/2014/main" id="{491780D0-A111-43B4-A5E6-E561E332E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8171" y="10242018"/>
            <a:ext cx="126045" cy="161407"/>
          </a:xfrm>
          <a:prstGeom prst="rect">
            <a:avLst/>
          </a:prstGeom>
          <a:noFill/>
        </p:spPr>
      </p:pic>
      <p:pic>
        <p:nvPicPr>
          <p:cNvPr id="604" name="Picture 28" descr="Image result for number clipart black and white creation ...">
            <a:extLst>
              <a:ext uri="{FF2B5EF4-FFF2-40B4-BE49-F238E27FC236}">
                <a16:creationId xmlns:a16="http://schemas.microsoft.com/office/drawing/2014/main" id="{72B56942-8B5D-432A-AA78-CEA5931BE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7052500" y="15022211"/>
            <a:ext cx="585266" cy="442354"/>
          </a:xfrm>
          <a:prstGeom prst="rect">
            <a:avLst/>
          </a:prstGeom>
          <a:noFill/>
        </p:spPr>
      </p:pic>
      <p:pic>
        <p:nvPicPr>
          <p:cNvPr id="110" name="Picture 14" descr="20+ Creationism Illustrations, Royalty-Free Vector Graphics &amp; Clip Art -  iStock | Evolution, Genesis, Darwin">
            <a:extLst>
              <a:ext uri="{FF2B5EF4-FFF2-40B4-BE49-F238E27FC236}">
                <a16:creationId xmlns:a16="http://schemas.microsoft.com/office/drawing/2014/main" id="{60A36190-E160-47E3-9C9B-C9D6AD412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18" y="11082519"/>
            <a:ext cx="423470" cy="2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28" descr="Image result for number clipart black and white creation ...">
            <a:extLst>
              <a:ext uri="{FF2B5EF4-FFF2-40B4-BE49-F238E27FC236}">
                <a16:creationId xmlns:a16="http://schemas.microsoft.com/office/drawing/2014/main" id="{1E62EF42-2707-4B9E-9FDF-F8AF1177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696347" y="9871780"/>
            <a:ext cx="332584" cy="251372"/>
          </a:xfrm>
          <a:prstGeom prst="rect">
            <a:avLst/>
          </a:prstGeom>
          <a:noFill/>
        </p:spPr>
      </p:pic>
      <p:pic>
        <p:nvPicPr>
          <p:cNvPr id="111" name="Picture 16" descr="Top Open Bible Stock Vectors, Illustrations &amp; Clip Art - iStock | Open bible  light, Open bible vector, Open bible nativity">
            <a:extLst>
              <a:ext uri="{FF2B5EF4-FFF2-40B4-BE49-F238E27FC236}">
                <a16:creationId xmlns:a16="http://schemas.microsoft.com/office/drawing/2014/main" id="{73100C7B-3B87-4C96-B2CB-6CDFA1E21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39" y="11138543"/>
            <a:ext cx="474930" cy="2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PT - Magisterium PowerPoint Presentation, free download - ID:2329607">
            <a:extLst>
              <a:ext uri="{FF2B5EF4-FFF2-40B4-BE49-F238E27FC236}">
                <a16:creationId xmlns:a16="http://schemas.microsoft.com/office/drawing/2014/main" id="{7551BB45-CF94-4A69-88ED-908F3A71F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42" y="9964048"/>
            <a:ext cx="249892" cy="1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lipart: Eucharist">
            <a:extLst>
              <a:ext uri="{FF2B5EF4-FFF2-40B4-BE49-F238E27FC236}">
                <a16:creationId xmlns:a16="http://schemas.microsoft.com/office/drawing/2014/main" id="{EF9305D0-1E2C-43E8-A30A-C2CCD9A4F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62" y="10239158"/>
            <a:ext cx="151253" cy="1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esus Christ Stock Illustrations – 87,810 Jesus Christ Stock Illustrations,  Vectors &amp; Clipart - Dreamstime">
            <a:extLst>
              <a:ext uri="{FF2B5EF4-FFF2-40B4-BE49-F238E27FC236}">
                <a16:creationId xmlns:a16="http://schemas.microsoft.com/office/drawing/2014/main" id="{EC076B5C-51AA-4FFD-BB61-874391852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33" y="9894430"/>
            <a:ext cx="191481" cy="33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" name="Picture 16" descr="Library of black and white jpg royalty free download for united ...">
            <a:extLst>
              <a:ext uri="{FF2B5EF4-FFF2-40B4-BE49-F238E27FC236}">
                <a16:creationId xmlns:a16="http://schemas.microsoft.com/office/drawing/2014/main" id="{1E6CEFF8-E226-4000-9153-6D6EFB0A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3691362" y="11039164"/>
            <a:ext cx="177627" cy="168634"/>
          </a:xfrm>
          <a:prstGeom prst="rect">
            <a:avLst/>
          </a:prstGeom>
          <a:noFill/>
        </p:spPr>
      </p:pic>
      <p:pic>
        <p:nvPicPr>
          <p:cNvPr id="614" name="Picture 6" descr="Catholic Social Teaching - PVNCCDSB">
            <a:extLst>
              <a:ext uri="{FF2B5EF4-FFF2-40B4-BE49-F238E27FC236}">
                <a16:creationId xmlns:a16="http://schemas.microsoft.com/office/drawing/2014/main" id="{0E0ACCED-73A7-4E3F-B8BD-B815B7B0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93" y="11123986"/>
            <a:ext cx="295839" cy="2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ommunion Clipart Images – Browse 1,772 Stock Photos, Vectors, and Video |  Adobe Stock">
            <a:extLst>
              <a:ext uri="{FF2B5EF4-FFF2-40B4-BE49-F238E27FC236}">
                <a16:creationId xmlns:a16="http://schemas.microsoft.com/office/drawing/2014/main" id="{CFE3F436-AF75-4DDE-88B7-6B726BCCE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10" y="11169784"/>
            <a:ext cx="248729" cy="31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" name="Picture 24" descr="The Easter Vigil in the Holy Night - Archdiocese of Washington">
            <a:extLst>
              <a:ext uri="{FF2B5EF4-FFF2-40B4-BE49-F238E27FC236}">
                <a16:creationId xmlns:a16="http://schemas.microsoft.com/office/drawing/2014/main" id="{BE79DCFC-0390-4D0E-81F0-A47A57E3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8396" y="9892828"/>
            <a:ext cx="287682" cy="292951"/>
          </a:xfrm>
          <a:prstGeom prst="rect">
            <a:avLst/>
          </a:prstGeom>
          <a:noFill/>
        </p:spPr>
      </p:pic>
      <p:pic>
        <p:nvPicPr>
          <p:cNvPr id="616" name="Picture 22" descr="Black and white drawing of The 7 Sacraments clipart free image">
            <a:extLst>
              <a:ext uri="{FF2B5EF4-FFF2-40B4-BE49-F238E27FC236}">
                <a16:creationId xmlns:a16="http://schemas.microsoft.com/office/drawing/2014/main" id="{9207595B-E44F-4629-BC50-7D1FE9BB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85696" y="9859796"/>
            <a:ext cx="250239" cy="280837"/>
          </a:xfrm>
          <a:prstGeom prst="rect">
            <a:avLst/>
          </a:prstGeom>
          <a:noFill/>
        </p:spPr>
      </p:pic>
      <p:pic>
        <p:nvPicPr>
          <p:cNvPr id="1050" name="Picture 26" descr="Free Christian Clipart Confirmation | Free Images at Clker.com - vector clip  art online, royalty free &amp; public domain">
            <a:extLst>
              <a:ext uri="{FF2B5EF4-FFF2-40B4-BE49-F238E27FC236}">
                <a16:creationId xmlns:a16="http://schemas.microsoft.com/office/drawing/2014/main" id="{E9CCA04D-733D-45E3-81B8-AE70A3B5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86" y="11077848"/>
            <a:ext cx="291977" cy="31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onfirmation clip art – Saint Polycarp Church">
            <a:extLst>
              <a:ext uri="{FF2B5EF4-FFF2-40B4-BE49-F238E27FC236}">
                <a16:creationId xmlns:a16="http://schemas.microsoft.com/office/drawing/2014/main" id="{B031BC20-4211-42A9-9153-25EF7E60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34" y="11175672"/>
            <a:ext cx="197528" cy="19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1,300+ Pentecost Illustrations, Royalty-Free Vector Graphics &amp; Clip Art -  iStock | Pentecost sunday, Pentecost dove, Pentecost island">
            <a:extLst>
              <a:ext uri="{FF2B5EF4-FFF2-40B4-BE49-F238E27FC236}">
                <a16:creationId xmlns:a16="http://schemas.microsoft.com/office/drawing/2014/main" id="{CA1975F0-DE91-42C9-B795-33C9D64D8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06" y="9874157"/>
            <a:ext cx="254851" cy="2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ow Christian Denominations Got Their Names - YouTube">
            <a:extLst>
              <a:ext uri="{FF2B5EF4-FFF2-40B4-BE49-F238E27FC236}">
                <a16:creationId xmlns:a16="http://schemas.microsoft.com/office/drawing/2014/main" id="{8C705E17-E198-4403-A589-B36C2E84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5" y="10639616"/>
            <a:ext cx="494400" cy="2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C658D92-8FE2-42F6-84EC-2551B9680986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748499" y="11140722"/>
            <a:ext cx="243866" cy="254615"/>
          </a:xfrm>
          <a:prstGeom prst="rect">
            <a:avLst/>
          </a:prstGeom>
        </p:spPr>
      </p:pic>
      <p:pic>
        <p:nvPicPr>
          <p:cNvPr id="619" name="Picture 4" descr="Transparent church steeple clipart, Picture #1506413 transparent ...">
            <a:extLst>
              <a:ext uri="{FF2B5EF4-FFF2-40B4-BE49-F238E27FC236}">
                <a16:creationId xmlns:a16="http://schemas.microsoft.com/office/drawing/2014/main" id="{299F498C-71A6-4713-865C-E8D09C9E6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0560" y="10071293"/>
            <a:ext cx="197148" cy="314848"/>
          </a:xfrm>
          <a:prstGeom prst="rect">
            <a:avLst/>
          </a:prstGeom>
          <a:noFill/>
        </p:spPr>
      </p:pic>
      <p:pic>
        <p:nvPicPr>
          <p:cNvPr id="626" name="Picture 82" descr="Transparent death clip art, Picture #1224089 transparent death ...">
            <a:extLst>
              <a:ext uri="{FF2B5EF4-FFF2-40B4-BE49-F238E27FC236}">
                <a16:creationId xmlns:a16="http://schemas.microsoft.com/office/drawing/2014/main" id="{4945FBAA-CD22-4DFA-8EAD-487BC2CE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975853" y="9679702"/>
            <a:ext cx="217432" cy="22839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ADAE56-DE88-40E7-9E81-2E83B08A8133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4949680" y="8513482"/>
            <a:ext cx="294340" cy="162799"/>
          </a:xfrm>
          <a:prstGeom prst="rect">
            <a:avLst/>
          </a:prstGeom>
        </p:spPr>
      </p:pic>
      <p:pic>
        <p:nvPicPr>
          <p:cNvPr id="628" name="Picture 2" descr="Your will be done . . . | Praying hands tattoo, Praying hands ...">
            <a:extLst>
              <a:ext uri="{FF2B5EF4-FFF2-40B4-BE49-F238E27FC236}">
                <a16:creationId xmlns:a16="http://schemas.microsoft.com/office/drawing/2014/main" id="{11132187-DE8B-4835-A240-BF25A55F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4908" y="8680231"/>
            <a:ext cx="177745" cy="227613"/>
          </a:xfrm>
          <a:prstGeom prst="rect">
            <a:avLst/>
          </a:prstGeom>
          <a:noFill/>
        </p:spPr>
      </p:pic>
      <p:sp>
        <p:nvSpPr>
          <p:cNvPr id="630" name="TextBox 52">
            <a:extLst>
              <a:ext uri="{FF2B5EF4-FFF2-40B4-BE49-F238E27FC236}">
                <a16:creationId xmlns:a16="http://schemas.microsoft.com/office/drawing/2014/main" id="{B9706C31-4ACF-43E2-B168-DCF3B47D9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666" y="5943419"/>
            <a:ext cx="1057366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JUDAISM</a:t>
            </a:r>
          </a:p>
        </p:txBody>
      </p:sp>
      <p:pic>
        <p:nvPicPr>
          <p:cNvPr id="631" name="Picture 630">
            <a:extLst>
              <a:ext uri="{FF2B5EF4-FFF2-40B4-BE49-F238E27FC236}">
                <a16:creationId xmlns:a16="http://schemas.microsoft.com/office/drawing/2014/main" id="{46CF1364-7040-43AC-928A-73A548E58C6A}"/>
              </a:ext>
            </a:extLst>
          </p:cNvPr>
          <p:cNvPicPr/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62" y="158222"/>
            <a:ext cx="1332774" cy="775345"/>
          </a:xfrm>
          <a:prstGeom prst="rect">
            <a:avLst/>
          </a:prstGeom>
        </p:spPr>
      </p:pic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3945C215-0260-4558-96BC-1A0C65674156}"/>
              </a:ext>
            </a:extLst>
          </p:cNvPr>
          <p:cNvCxnSpPr>
            <a:cxnSpLocks/>
          </p:cNvCxnSpPr>
          <p:nvPr/>
        </p:nvCxnSpPr>
        <p:spPr>
          <a:xfrm flipV="1">
            <a:off x="4245756" y="7764976"/>
            <a:ext cx="73424" cy="21250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45CCC22B-5105-4C4F-8D08-9C395ADFA30F}"/>
              </a:ext>
            </a:extLst>
          </p:cNvPr>
          <p:cNvCxnSpPr>
            <a:cxnSpLocks/>
          </p:cNvCxnSpPr>
          <p:nvPr/>
        </p:nvCxnSpPr>
        <p:spPr>
          <a:xfrm flipV="1">
            <a:off x="4742694" y="7716605"/>
            <a:ext cx="7746" cy="17810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6" name="TextBox 211">
            <a:extLst>
              <a:ext uri="{FF2B5EF4-FFF2-40B4-BE49-F238E27FC236}">
                <a16:creationId xmlns:a16="http://schemas.microsoft.com/office/drawing/2014/main" id="{1D9FE8C3-9771-4C4D-B08D-DE371FE1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630" y="7910561"/>
            <a:ext cx="72330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St Catherine of Sienna</a:t>
            </a:r>
          </a:p>
        </p:txBody>
      </p:sp>
      <p:sp>
        <p:nvSpPr>
          <p:cNvPr id="548" name="TextBox 345">
            <a:extLst>
              <a:ext uri="{FF2B5EF4-FFF2-40B4-BE49-F238E27FC236}">
                <a16:creationId xmlns:a16="http://schemas.microsoft.com/office/drawing/2014/main" id="{1F726838-7E4F-4F20-A49E-ACD22ABE1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758" y="7908374"/>
            <a:ext cx="6795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solidFill>
                  <a:prstClr val="black"/>
                </a:solidFill>
              </a:rPr>
              <a:t>Angels and Saints</a:t>
            </a:r>
          </a:p>
        </p:txBody>
      </p:sp>
      <p:sp>
        <p:nvSpPr>
          <p:cNvPr id="550" name="TextBox 345">
            <a:extLst>
              <a:ext uri="{FF2B5EF4-FFF2-40B4-BE49-F238E27FC236}">
                <a16:creationId xmlns:a16="http://schemas.microsoft.com/office/drawing/2014/main" id="{AF92CC30-8E06-4606-914D-D244BA0DD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416" y="8002683"/>
            <a:ext cx="6795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solidFill>
                  <a:prstClr val="black"/>
                </a:solidFill>
              </a:rPr>
              <a:t>Purpose and Vows: Catholic</a:t>
            </a:r>
          </a:p>
        </p:txBody>
      </p:sp>
      <p:sp>
        <p:nvSpPr>
          <p:cNvPr id="562" name="TextBox 345">
            <a:extLst>
              <a:ext uri="{FF2B5EF4-FFF2-40B4-BE49-F238E27FC236}">
                <a16:creationId xmlns:a16="http://schemas.microsoft.com/office/drawing/2014/main" id="{9482A639-A24C-4AB8-B499-55DA46873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97" y="7470460"/>
            <a:ext cx="6795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solidFill>
                  <a:prstClr val="black"/>
                </a:solidFill>
              </a:rPr>
              <a:t>The Afterlife</a:t>
            </a:r>
          </a:p>
        </p:txBody>
      </p:sp>
      <p:sp>
        <p:nvSpPr>
          <p:cNvPr id="563" name="TextBox 345">
            <a:extLst>
              <a:ext uri="{FF2B5EF4-FFF2-40B4-BE49-F238E27FC236}">
                <a16:creationId xmlns:a16="http://schemas.microsoft.com/office/drawing/2014/main" id="{0EDAA1C3-4134-4AE6-A0F5-B3377CB3E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650" y="6878277"/>
            <a:ext cx="8190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solidFill>
                  <a:prstClr val="black"/>
                </a:solidFill>
              </a:rPr>
              <a:t>The Communion of the Saints</a:t>
            </a:r>
          </a:p>
        </p:txBody>
      </p:sp>
      <p:pic>
        <p:nvPicPr>
          <p:cNvPr id="564" name="Picture 94" descr="Free Catholic Wedding Cliparts, Download Free Clip Art, Free Clip ...">
            <a:extLst>
              <a:ext uri="{FF2B5EF4-FFF2-40B4-BE49-F238E27FC236}">
                <a16:creationId xmlns:a16="http://schemas.microsoft.com/office/drawing/2014/main" id="{7BF363C0-F227-45E4-9CF4-09B85F45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3133" y="7866333"/>
            <a:ext cx="230067" cy="247109"/>
          </a:xfrm>
          <a:prstGeom prst="rect">
            <a:avLst/>
          </a:prstGeom>
          <a:noFill/>
        </p:spPr>
      </p:pic>
      <p:sp>
        <p:nvSpPr>
          <p:cNvPr id="485" name="Rectangle 484">
            <a:extLst>
              <a:ext uri="{FF2B5EF4-FFF2-40B4-BE49-F238E27FC236}">
                <a16:creationId xmlns:a16="http://schemas.microsoft.com/office/drawing/2014/main" id="{F7D2723B-C988-45BF-A1EA-24D59F32F1E8}"/>
              </a:ext>
            </a:extLst>
          </p:cNvPr>
          <p:cNvSpPr/>
          <p:nvPr/>
        </p:nvSpPr>
        <p:spPr>
          <a:xfrm>
            <a:off x="4445730" y="2817414"/>
            <a:ext cx="45719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8" name="TextBox 345">
            <a:extLst>
              <a:ext uri="{FF2B5EF4-FFF2-40B4-BE49-F238E27FC236}">
                <a16:creationId xmlns:a16="http://schemas.microsoft.com/office/drawing/2014/main" id="{65C18E71-FF52-4631-9484-CA697946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569" y="6865428"/>
            <a:ext cx="99450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prstClr val="black"/>
                </a:solidFill>
              </a:rPr>
              <a:t>Capital Punishment</a:t>
            </a:r>
          </a:p>
        </p:txBody>
      </p: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246A8C0F-7A09-4993-9A5C-8AFF5D31ED38}"/>
              </a:ext>
            </a:extLst>
          </p:cNvPr>
          <p:cNvCxnSpPr>
            <a:cxnSpLocks/>
            <a:stCxn id="627" idx="0"/>
          </p:cNvCxnSpPr>
          <p:nvPr/>
        </p:nvCxnSpPr>
        <p:spPr>
          <a:xfrm flipV="1">
            <a:off x="2498531" y="7682913"/>
            <a:ext cx="89494" cy="16850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C77CA0CC-BA5C-43BF-AE61-F73B5AFCA3B4}"/>
              </a:ext>
            </a:extLst>
          </p:cNvPr>
          <p:cNvCxnSpPr>
            <a:cxnSpLocks/>
          </p:cNvCxnSpPr>
          <p:nvPr/>
        </p:nvCxnSpPr>
        <p:spPr>
          <a:xfrm flipH="1">
            <a:off x="1286174" y="7128902"/>
            <a:ext cx="94339" cy="24876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2" name="Picture 82" descr="Transparent death clip art, Picture #1224089 transparent death ...">
            <a:extLst>
              <a:ext uri="{FF2B5EF4-FFF2-40B4-BE49-F238E27FC236}">
                <a16:creationId xmlns:a16="http://schemas.microsoft.com/office/drawing/2014/main" id="{443BC2FF-1202-4AA3-8DC2-096530F3D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08056" y="7144122"/>
            <a:ext cx="274298" cy="288133"/>
          </a:xfrm>
          <a:prstGeom prst="rect">
            <a:avLst/>
          </a:prstGeom>
          <a:noFill/>
        </p:spPr>
      </p:pic>
      <p:pic>
        <p:nvPicPr>
          <p:cNvPr id="643" name="Picture 134" descr="our lady of guadalupe clip art images | Black and white clipart ...">
            <a:extLst>
              <a:ext uri="{FF2B5EF4-FFF2-40B4-BE49-F238E27FC236}">
                <a16:creationId xmlns:a16="http://schemas.microsoft.com/office/drawing/2014/main" id="{C32B7CFF-828D-4A52-B52E-A6B399565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4037302" y="8104586"/>
            <a:ext cx="234974" cy="228648"/>
          </a:xfrm>
          <a:prstGeom prst="rect">
            <a:avLst/>
          </a:prstGeom>
          <a:noFill/>
        </p:spPr>
      </p:pic>
      <p:pic>
        <p:nvPicPr>
          <p:cNvPr id="644" name="Picture 122" descr="Library of black and white jpg freeuse stock bible verses png ...">
            <a:extLst>
              <a:ext uri="{FF2B5EF4-FFF2-40B4-BE49-F238E27FC236}">
                <a16:creationId xmlns:a16="http://schemas.microsoft.com/office/drawing/2014/main" id="{9C7DCC32-30F1-4168-8A7B-B7865B53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659770" y="6724236"/>
            <a:ext cx="291684" cy="296270"/>
          </a:xfrm>
          <a:prstGeom prst="rect">
            <a:avLst/>
          </a:prstGeom>
          <a:noFill/>
        </p:spPr>
      </p:pic>
      <p:pic>
        <p:nvPicPr>
          <p:cNvPr id="49" name="Picture 2" descr="You're always welcome at Faith (715) 284-0772 - The Gospel of Mark">
            <a:extLst>
              <a:ext uri="{FF2B5EF4-FFF2-40B4-BE49-F238E27FC236}">
                <a16:creationId xmlns:a16="http://schemas.microsoft.com/office/drawing/2014/main" id="{A30F174B-5920-4B49-BE4B-830047F8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08" y="6844777"/>
            <a:ext cx="291225" cy="2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1,900+ Death Row Stock Illustrations, Royalty-Free Vector Graphics &amp; Clip  Art - iStock | Death row inmate, Death row execution, Death row texas">
            <a:extLst>
              <a:ext uri="{FF2B5EF4-FFF2-40B4-BE49-F238E27FC236}">
                <a16:creationId xmlns:a16="http://schemas.microsoft.com/office/drawing/2014/main" id="{0EFE2093-3AC8-40C7-9A01-37F984E76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28" y="7004104"/>
            <a:ext cx="243252" cy="2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Redemption: Over 8,382 Royalty-Free Licensable Stock Illustrations &amp;  Drawings | Shutterstock">
            <a:extLst>
              <a:ext uri="{FF2B5EF4-FFF2-40B4-BE49-F238E27FC236}">
                <a16:creationId xmlns:a16="http://schemas.microsoft.com/office/drawing/2014/main" id="{84D02261-B5E3-4E80-8700-26A26763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78" y="7087213"/>
            <a:ext cx="501391" cy="1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Hindu Temple Line Art Vector Art, Icons, and Graphics for Free Download">
            <a:extLst>
              <a:ext uri="{FF2B5EF4-FFF2-40B4-BE49-F238E27FC236}">
                <a16:creationId xmlns:a16="http://schemas.microsoft.com/office/drawing/2014/main" id="{92514A0B-FDA4-4E53-BA4A-F3B69218E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50" y="7945931"/>
            <a:ext cx="352930" cy="35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Angel Black White Stock Illustrations – 22,236 Angel Black White Stock  Illustrations, Vectors &amp; Clipart - Dreamstime">
            <a:extLst>
              <a:ext uri="{FF2B5EF4-FFF2-40B4-BE49-F238E27FC236}">
                <a16:creationId xmlns:a16="http://schemas.microsoft.com/office/drawing/2014/main" id="{392C68F1-D8E2-40AC-BDAE-8C1F6960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1" y="7745583"/>
            <a:ext cx="334607" cy="3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ildren Career Stock Illustrations – 3,555 Children Career Stock  Illustrations, Vectors &amp; Clipart - Dreamstime">
            <a:extLst>
              <a:ext uri="{FF2B5EF4-FFF2-40B4-BE49-F238E27FC236}">
                <a16:creationId xmlns:a16="http://schemas.microsoft.com/office/drawing/2014/main" id="{87A6DE6F-7B46-4311-ADEF-E41E66C2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31" y="8257294"/>
            <a:ext cx="520771" cy="1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150+ New Covenant Stock Illustrations, Royalty-Free Vector Graphics &amp; Clip  Art - iStock">
            <a:extLst>
              <a:ext uri="{FF2B5EF4-FFF2-40B4-BE49-F238E27FC236}">
                <a16:creationId xmlns:a16="http://schemas.microsoft.com/office/drawing/2014/main" id="{39F22847-401C-4D36-A068-C70E1C7F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01" y="8084829"/>
            <a:ext cx="350003" cy="35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" name="TextBox 355">
            <a:extLst>
              <a:ext uri="{FF2B5EF4-FFF2-40B4-BE49-F238E27FC236}">
                <a16:creationId xmlns:a16="http://schemas.microsoft.com/office/drawing/2014/main" id="{375D8CA5-DE9E-4139-B3CB-AE01ED956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041" y="5505139"/>
            <a:ext cx="743785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Jewish Food Laws</a:t>
            </a:r>
          </a:p>
        </p:txBody>
      </p:sp>
      <p:pic>
        <p:nvPicPr>
          <p:cNvPr id="646" name="Picture 14" descr="20+ Creationism Illustrations, Royalty-Free Vector Graphics &amp; Clip Art -  iStock | Evolution, Genesis, Darwin">
            <a:extLst>
              <a:ext uri="{FF2B5EF4-FFF2-40B4-BE49-F238E27FC236}">
                <a16:creationId xmlns:a16="http://schemas.microsoft.com/office/drawing/2014/main" id="{FFC79B43-AF9D-4191-AA14-0E1DDA80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21" y="6527410"/>
            <a:ext cx="423470" cy="2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1348176" y="1075248"/>
            <a:ext cx="4163844" cy="435586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760814" y="1067582"/>
            <a:ext cx="747618" cy="509097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5388235" y="1092653"/>
            <a:ext cx="740604" cy="509097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356" y="1037042"/>
            <a:ext cx="3576847" cy="53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Understanding and Applying Religious </a:t>
            </a:r>
          </a:p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beliefs &amp; teachings 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45752" y="1243753"/>
            <a:ext cx="690134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prstClr val="white"/>
                </a:solidFill>
                <a:latin typeface="Calibri" panose="020F0502020204030204" pitchFamily="34" charset="0"/>
              </a:rPr>
              <a:t>Year</a:t>
            </a:r>
            <a:r>
              <a:rPr lang="en-GB" altLang="en-US" sz="1244" dirty="0">
                <a:solidFill>
                  <a:prstClr val="white"/>
                </a:solidFill>
                <a:latin typeface="Calibri" panose="020F0502020204030204" pitchFamily="34" charset="0"/>
              </a:rPr>
              <a:t> 7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261242" y="1238409"/>
            <a:ext cx="690134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prstClr val="white"/>
                </a:solidFill>
                <a:latin typeface="Calibri" panose="020F0502020204030204" pitchFamily="34" charset="0"/>
              </a:rPr>
              <a:t>Year</a:t>
            </a:r>
            <a:r>
              <a:rPr lang="en-GB" altLang="en-US" sz="1244" dirty="0">
                <a:solidFill>
                  <a:prstClr val="white"/>
                </a:solidFill>
                <a:latin typeface="Calibri" panose="020F0502020204030204" pitchFamily="34" charset="0"/>
              </a:rPr>
              <a:t> 11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1583769" y="7377662"/>
            <a:ext cx="4267777" cy="422239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552310" y="6048010"/>
            <a:ext cx="1882763" cy="1627178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5" name="TextBox 52">
            <a:extLst>
              <a:ext uri="{FF2B5EF4-FFF2-40B4-BE49-F238E27FC236}">
                <a16:creationId xmlns:a16="http://schemas.microsoft.com/office/drawing/2014/main" id="{E57B2D1D-B539-480A-A5A5-C07A2F5DE9A1}"/>
              </a:ext>
            </a:extLst>
          </p:cNvPr>
          <p:cNvSpPr txBox="1">
            <a:spLocks noChangeArrowheads="1"/>
          </p:cNvSpPr>
          <p:nvPr/>
        </p:nvSpPr>
        <p:spPr bwMode="auto">
          <a:xfrm rot="19411803">
            <a:off x="539459" y="6043080"/>
            <a:ext cx="1321844" cy="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1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DIALOGUE AND ENCOUNTER: JUDAISM</a:t>
            </a:r>
          </a:p>
        </p:txBody>
      </p:sp>
      <p:sp>
        <p:nvSpPr>
          <p:cNvPr id="620" name="TextBox 52">
            <a:extLst>
              <a:ext uri="{FF2B5EF4-FFF2-40B4-BE49-F238E27FC236}">
                <a16:creationId xmlns:a16="http://schemas.microsoft.com/office/drawing/2014/main" id="{8742C65C-AEAF-4076-8E36-5420BC9D6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1" y="7355785"/>
            <a:ext cx="1056042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PROPHECY AND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PROMISE</a:t>
            </a:r>
          </a:p>
        </p:txBody>
      </p:sp>
      <p:sp>
        <p:nvSpPr>
          <p:cNvPr id="625" name="TextBox 52">
            <a:extLst>
              <a:ext uri="{FF2B5EF4-FFF2-40B4-BE49-F238E27FC236}">
                <a16:creationId xmlns:a16="http://schemas.microsoft.com/office/drawing/2014/main" id="{5BEE8C7D-D25F-4DCB-B9A9-0AEAFA8AA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667" y="7366500"/>
            <a:ext cx="1338513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GALILEE TO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JERUSALEM</a:t>
            </a:r>
          </a:p>
        </p:txBody>
      </p:sp>
      <p:sp>
        <p:nvSpPr>
          <p:cNvPr id="635" name="TextBox 52">
            <a:extLst>
              <a:ext uri="{FF2B5EF4-FFF2-40B4-BE49-F238E27FC236}">
                <a16:creationId xmlns:a16="http://schemas.microsoft.com/office/drawing/2014/main" id="{71544AF7-36FE-4DF4-8FCF-740D3BF5D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927" y="7367354"/>
            <a:ext cx="1338513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DESERT TO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GARDEN</a:t>
            </a:r>
          </a:p>
        </p:txBody>
      </p:sp>
      <p:sp>
        <p:nvSpPr>
          <p:cNvPr id="637" name="TextBox 52">
            <a:extLst>
              <a:ext uri="{FF2B5EF4-FFF2-40B4-BE49-F238E27FC236}">
                <a16:creationId xmlns:a16="http://schemas.microsoft.com/office/drawing/2014/main" id="{7441EB46-B191-41F0-B6E4-9C5A85255DC7}"/>
              </a:ext>
            </a:extLst>
          </p:cNvPr>
          <p:cNvSpPr txBox="1">
            <a:spLocks noChangeArrowheads="1"/>
          </p:cNvSpPr>
          <p:nvPr/>
        </p:nvSpPr>
        <p:spPr bwMode="auto">
          <a:xfrm rot="2377702">
            <a:off x="587245" y="7094371"/>
            <a:ext cx="1010387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TO THE ENDS OF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THE EARTH</a:t>
            </a: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4658969" y="7544392"/>
            <a:ext cx="2024940" cy="166843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5780035" y="7763082"/>
            <a:ext cx="839352" cy="888925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8" name="TextBox 52">
            <a:extLst>
              <a:ext uri="{FF2B5EF4-FFF2-40B4-BE49-F238E27FC236}">
                <a16:creationId xmlns:a16="http://schemas.microsoft.com/office/drawing/2014/main" id="{C99F1DAE-751D-4E39-8875-8F1C58466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760" y="7361742"/>
            <a:ext cx="92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CREATION AND COVENANT</a:t>
            </a:r>
          </a:p>
        </p:txBody>
      </p:sp>
      <p:sp>
        <p:nvSpPr>
          <p:cNvPr id="3345" name="TextBox 52">
            <a:extLst>
              <a:ext uri="{FF2B5EF4-FFF2-40B4-BE49-F238E27FC236}">
                <a16:creationId xmlns:a16="http://schemas.microsoft.com/office/drawing/2014/main" id="{A8F8F931-3F88-40A5-A15A-3229DF33A989}"/>
              </a:ext>
            </a:extLst>
          </p:cNvPr>
          <p:cNvSpPr txBox="1">
            <a:spLocks noChangeArrowheads="1"/>
          </p:cNvSpPr>
          <p:nvPr/>
        </p:nvSpPr>
        <p:spPr bwMode="auto">
          <a:xfrm rot="18843968">
            <a:off x="5486574" y="8753818"/>
            <a:ext cx="11779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DIALOGUE &amp; ENCOUNTER: Islam</a:t>
            </a:r>
          </a:p>
        </p:txBody>
      </p:sp>
      <p:sp>
        <p:nvSpPr>
          <p:cNvPr id="466" name="Oval 465">
            <a:extLst>
              <a:ext uri="{FF2B5EF4-FFF2-40B4-BE49-F238E27FC236}">
                <a16:creationId xmlns:a16="http://schemas.microsoft.com/office/drawing/2014/main" id="{8D3D9DB1-AA44-4E82-A932-720BD242CAB7}"/>
              </a:ext>
            </a:extLst>
          </p:cNvPr>
          <p:cNvSpPr/>
          <p:nvPr/>
        </p:nvSpPr>
        <p:spPr>
          <a:xfrm>
            <a:off x="5849738" y="7832401"/>
            <a:ext cx="685621" cy="736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99" name="TextBox 55">
            <a:extLst>
              <a:ext uri="{FF2B5EF4-FFF2-40B4-BE49-F238E27FC236}">
                <a16:creationId xmlns:a16="http://schemas.microsoft.com/office/drawing/2014/main" id="{77414327-C798-445D-86C3-4470D28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481" y="8017136"/>
            <a:ext cx="580415" cy="6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17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1172533" y="8994596"/>
            <a:ext cx="4426698" cy="430099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31" name="TextBox 52">
            <a:extLst>
              <a:ext uri="{FF2B5EF4-FFF2-40B4-BE49-F238E27FC236}">
                <a16:creationId xmlns:a16="http://schemas.microsoft.com/office/drawing/2014/main" id="{9880C543-C597-42FE-8079-0FDE4824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96" y="9018200"/>
            <a:ext cx="92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CREATION AND COVENANT</a:t>
            </a:r>
          </a:p>
        </p:txBody>
      </p:sp>
      <p:sp>
        <p:nvSpPr>
          <p:cNvPr id="494" name="TextBox 52">
            <a:extLst>
              <a:ext uri="{FF2B5EF4-FFF2-40B4-BE49-F238E27FC236}">
                <a16:creationId xmlns:a16="http://schemas.microsoft.com/office/drawing/2014/main" id="{7B392BEF-04C6-49C8-A162-2EFCBE81D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215" y="9007675"/>
            <a:ext cx="1056042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PROPHECY AND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PROMISE</a:t>
            </a:r>
          </a:p>
        </p:txBody>
      </p:sp>
      <p:sp>
        <p:nvSpPr>
          <p:cNvPr id="621" name="TextBox 52">
            <a:extLst>
              <a:ext uri="{FF2B5EF4-FFF2-40B4-BE49-F238E27FC236}">
                <a16:creationId xmlns:a16="http://schemas.microsoft.com/office/drawing/2014/main" id="{DD9F4837-D377-4344-8075-DD2A405C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5" y="8981938"/>
            <a:ext cx="1338513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GALILEE TO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JERUSALEM</a:t>
            </a:r>
          </a:p>
        </p:txBody>
      </p:sp>
      <p:sp>
        <p:nvSpPr>
          <p:cNvPr id="623" name="TextBox 52">
            <a:extLst>
              <a:ext uri="{FF2B5EF4-FFF2-40B4-BE49-F238E27FC236}">
                <a16:creationId xmlns:a16="http://schemas.microsoft.com/office/drawing/2014/main" id="{99117953-2C4C-4721-A34A-CE66951FF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167" y="8998443"/>
            <a:ext cx="1010387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TO THE ENDS OF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THE EARTH</a:t>
            </a:r>
          </a:p>
        </p:txBody>
      </p:sp>
      <p:sp>
        <p:nvSpPr>
          <p:cNvPr id="622" name="TextBox 52">
            <a:extLst>
              <a:ext uri="{FF2B5EF4-FFF2-40B4-BE49-F238E27FC236}">
                <a16:creationId xmlns:a16="http://schemas.microsoft.com/office/drawing/2014/main" id="{6A9C9A5B-3162-4068-884B-0C310741F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646" y="8995475"/>
            <a:ext cx="1338513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DESERT TO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GARDEN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1223754" y="10439067"/>
            <a:ext cx="4734218" cy="421322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83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834" y="10443386"/>
            <a:ext cx="953737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CREATION AND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COVENANT</a:t>
            </a:r>
          </a:p>
        </p:txBody>
      </p:sp>
      <p:sp>
        <p:nvSpPr>
          <p:cNvPr id="3290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266" y="10436672"/>
            <a:ext cx="1338513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GALILEE TO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JERUSALEM</a:t>
            </a:r>
          </a:p>
        </p:txBody>
      </p:sp>
      <p:sp>
        <p:nvSpPr>
          <p:cNvPr id="554" name="TextBox 52">
            <a:extLst>
              <a:ext uri="{FF2B5EF4-FFF2-40B4-BE49-F238E27FC236}">
                <a16:creationId xmlns:a16="http://schemas.microsoft.com/office/drawing/2014/main" id="{5268A71E-7F65-442C-9183-29535B05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091" y="10439553"/>
            <a:ext cx="1056042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PROPHECY AND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PROMISE</a:t>
            </a:r>
          </a:p>
        </p:txBody>
      </p:sp>
      <p:sp>
        <p:nvSpPr>
          <p:cNvPr id="556" name="TextBox 52">
            <a:extLst>
              <a:ext uri="{FF2B5EF4-FFF2-40B4-BE49-F238E27FC236}">
                <a16:creationId xmlns:a16="http://schemas.microsoft.com/office/drawing/2014/main" id="{EDCF62C5-8BD2-4622-BAE8-8DE8B0AD2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339" y="10424593"/>
            <a:ext cx="1338513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DESERT TO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GARDEN</a:t>
            </a:r>
          </a:p>
        </p:txBody>
      </p:sp>
      <p:sp>
        <p:nvSpPr>
          <p:cNvPr id="558" name="TextBox 52">
            <a:extLst>
              <a:ext uri="{FF2B5EF4-FFF2-40B4-BE49-F238E27FC236}">
                <a16:creationId xmlns:a16="http://schemas.microsoft.com/office/drawing/2014/main" id="{DABDEEF2-A0A7-4FB5-BFC1-4696A493B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545" y="10436589"/>
            <a:ext cx="1338513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TO THE ENDS OF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THE EARTH</a:t>
            </a: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017BB053-475E-468D-944F-3AC464E90F8B}"/>
              </a:ext>
            </a:extLst>
          </p:cNvPr>
          <p:cNvSpPr/>
          <p:nvPr/>
        </p:nvSpPr>
        <p:spPr>
          <a:xfrm>
            <a:off x="4989592" y="7319492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DE60F0C5-7306-4636-947B-65107411B48E}"/>
              </a:ext>
            </a:extLst>
          </p:cNvPr>
          <p:cNvSpPr/>
          <p:nvPr/>
        </p:nvSpPr>
        <p:spPr>
          <a:xfrm>
            <a:off x="3809052" y="7280367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7" name="Rectangle 526">
            <a:extLst>
              <a:ext uri="{FF2B5EF4-FFF2-40B4-BE49-F238E27FC236}">
                <a16:creationId xmlns:a16="http://schemas.microsoft.com/office/drawing/2014/main" id="{526C2731-83B7-4113-92CE-3A472342C03B}"/>
              </a:ext>
            </a:extLst>
          </p:cNvPr>
          <p:cNvSpPr/>
          <p:nvPr/>
        </p:nvSpPr>
        <p:spPr>
          <a:xfrm>
            <a:off x="2732407" y="7338019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83B7B504-2120-445C-9B0D-4491070848D0}"/>
              </a:ext>
            </a:extLst>
          </p:cNvPr>
          <p:cNvSpPr/>
          <p:nvPr/>
        </p:nvSpPr>
        <p:spPr>
          <a:xfrm>
            <a:off x="4418826" y="8928617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EEBA04E2-824C-431E-9895-4E19F9FE0DB5}"/>
              </a:ext>
            </a:extLst>
          </p:cNvPr>
          <p:cNvSpPr/>
          <p:nvPr/>
        </p:nvSpPr>
        <p:spPr>
          <a:xfrm>
            <a:off x="3408477" y="8909453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A7A352CC-E0E2-4EE6-8F29-E46509A1DE23}"/>
              </a:ext>
            </a:extLst>
          </p:cNvPr>
          <p:cNvSpPr/>
          <p:nvPr/>
        </p:nvSpPr>
        <p:spPr>
          <a:xfrm>
            <a:off x="2503635" y="894741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339AAEDC-CFAE-4819-AD7D-42800A872F81}"/>
              </a:ext>
            </a:extLst>
          </p:cNvPr>
          <p:cNvSpPr/>
          <p:nvPr/>
        </p:nvSpPr>
        <p:spPr>
          <a:xfrm>
            <a:off x="1596364" y="8938051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45517091-0BCD-4570-AA99-E2EDC37BDA6C}"/>
              </a:ext>
            </a:extLst>
          </p:cNvPr>
          <p:cNvSpPr/>
          <p:nvPr/>
        </p:nvSpPr>
        <p:spPr>
          <a:xfrm>
            <a:off x="4893585" y="10376135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F62B93BE-8586-4F18-8652-34C316AC809E}"/>
              </a:ext>
            </a:extLst>
          </p:cNvPr>
          <p:cNvSpPr/>
          <p:nvPr/>
        </p:nvSpPr>
        <p:spPr>
          <a:xfrm>
            <a:off x="3886259" y="10366733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55491230-DC9F-478D-A77A-857E96B560BB}"/>
              </a:ext>
            </a:extLst>
          </p:cNvPr>
          <p:cNvSpPr/>
          <p:nvPr/>
        </p:nvSpPr>
        <p:spPr>
          <a:xfrm>
            <a:off x="2970317" y="10376135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ED42A319-149A-48D9-9986-EE42C4AFC50D}"/>
              </a:ext>
            </a:extLst>
          </p:cNvPr>
          <p:cNvSpPr/>
          <p:nvPr/>
        </p:nvSpPr>
        <p:spPr>
          <a:xfrm>
            <a:off x="2151882" y="10357025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5794084" y="10228807"/>
            <a:ext cx="780000" cy="807325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id="{023550B5-394A-4B4A-AB29-B7E96A9266D0}"/>
              </a:ext>
            </a:extLst>
          </p:cNvPr>
          <p:cNvSpPr/>
          <p:nvPr/>
        </p:nvSpPr>
        <p:spPr>
          <a:xfrm>
            <a:off x="5834909" y="10270469"/>
            <a:ext cx="669287" cy="7109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972" y="10415621"/>
            <a:ext cx="640760" cy="6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17" b="1" dirty="0">
                <a:solidFill>
                  <a:prstClr val="black"/>
                </a:solidFill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328" y="10326825"/>
            <a:ext cx="58151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black"/>
                </a:solidFill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566" name="TextBox 52">
            <a:extLst>
              <a:ext uri="{FF2B5EF4-FFF2-40B4-BE49-F238E27FC236}">
                <a16:creationId xmlns:a16="http://schemas.microsoft.com/office/drawing/2014/main" id="{175564BB-65F9-4268-8697-A1F3D8FC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195" y="7948519"/>
            <a:ext cx="58151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black"/>
                </a:solidFill>
                <a:latin typeface="Gill Sans MT Condensed" panose="020B0506020104020203" pitchFamily="34" charset="0"/>
              </a:rPr>
              <a:t>YEAR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</TotalTime>
  <Words>509</Words>
  <Application>Microsoft Office PowerPoint</Application>
  <PresentationFormat>Widescreen</PresentationFormat>
  <Paragraphs>184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 Condensed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Lutman</dc:creator>
  <cp:lastModifiedBy>N Cooke</cp:lastModifiedBy>
  <cp:revision>89</cp:revision>
  <cp:lastPrinted>2024-01-16T11:35:46Z</cp:lastPrinted>
  <dcterms:created xsi:type="dcterms:W3CDTF">2023-10-29T15:22:22Z</dcterms:created>
  <dcterms:modified xsi:type="dcterms:W3CDTF">2025-11-20T16:20:33Z</dcterms:modified>
</cp:coreProperties>
</file>