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>
        <p:scale>
          <a:sx n="70" d="100"/>
          <a:sy n="70" d="100"/>
        </p:scale>
        <p:origin x="2694" y="-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tmp"/><Relationship Id="rId21" Type="http://schemas.openxmlformats.org/officeDocument/2006/relationships/image" Target="../media/image19.tmp"/><Relationship Id="rId34" Type="http://schemas.openxmlformats.org/officeDocument/2006/relationships/image" Target="../media/image32.png"/><Relationship Id="rId42" Type="http://schemas.openxmlformats.org/officeDocument/2006/relationships/image" Target="../media/image40.tmp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pn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tmp"/><Relationship Id="rId24" Type="http://schemas.openxmlformats.org/officeDocument/2006/relationships/image" Target="../media/image22.png"/><Relationship Id="rId32" Type="http://schemas.openxmlformats.org/officeDocument/2006/relationships/image" Target="../media/image30.tmp"/><Relationship Id="rId37" Type="http://schemas.openxmlformats.org/officeDocument/2006/relationships/image" Target="../media/image35.tmp"/><Relationship Id="rId40" Type="http://schemas.openxmlformats.org/officeDocument/2006/relationships/image" Target="../media/image38.tmp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tmp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tmp"/><Relationship Id="rId30" Type="http://schemas.openxmlformats.org/officeDocument/2006/relationships/image" Target="../media/image28.tmp"/><Relationship Id="rId35" Type="http://schemas.openxmlformats.org/officeDocument/2006/relationships/image" Target="../media/image33.tmp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tmp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tmp"/><Relationship Id="rId41" Type="http://schemas.openxmlformats.org/officeDocument/2006/relationships/image" Target="../media/image39.tmp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tmp"/><Relationship Id="rId23" Type="http://schemas.openxmlformats.org/officeDocument/2006/relationships/image" Target="../media/image21.png"/><Relationship Id="rId28" Type="http://schemas.openxmlformats.org/officeDocument/2006/relationships/image" Target="../media/image26.tmp"/><Relationship Id="rId36" Type="http://schemas.openxmlformats.org/officeDocument/2006/relationships/image" Target="../media/image34.tmp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tmp"/><Relationship Id="rId31" Type="http://schemas.openxmlformats.org/officeDocument/2006/relationships/image" Target="../media/image29.tmp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7.tmp"/><Relationship Id="rId13" Type="http://schemas.openxmlformats.org/officeDocument/2006/relationships/image" Target="../media/image11.tmp"/><Relationship Id="rId18" Type="http://schemas.openxmlformats.org/officeDocument/2006/relationships/image" Target="../media/image16.png"/><Relationship Id="rId39" Type="http://schemas.openxmlformats.org/officeDocument/2006/relationships/image" Target="../media/image3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401">
            <a:extLst>
              <a:ext uri="{FF2B5EF4-FFF2-40B4-BE49-F238E27FC236}">
                <a16:creationId xmlns:a16="http://schemas.microsoft.com/office/drawing/2014/main" id="{F737DBA0-37CE-4DA3-BFB1-530A776CBF55}"/>
              </a:ext>
            </a:extLst>
          </p:cNvPr>
          <p:cNvSpPr/>
          <p:nvPr/>
        </p:nvSpPr>
        <p:spPr>
          <a:xfrm>
            <a:off x="0" y="28575"/>
            <a:ext cx="962562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sp>
        <p:nvSpPr>
          <p:cNvPr id="403" name="TextBox 2">
            <a:extLst>
              <a:ext uri="{FF2B5EF4-FFF2-40B4-BE49-F238E27FC236}">
                <a16:creationId xmlns:a16="http://schemas.microsoft.com/office/drawing/2014/main" id="{2C8396A8-BCA8-4D00-B6B9-BCDF0819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2" y="17161738"/>
            <a:ext cx="9621445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04" name="Picture 403">
            <a:extLst>
              <a:ext uri="{FF2B5EF4-FFF2-40B4-BE49-F238E27FC236}">
                <a16:creationId xmlns:a16="http://schemas.microsoft.com/office/drawing/2014/main" id="{F93B0AD3-A169-4FF1-A5A6-A6BA81BE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459436" y="864968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589215" y="880966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336" y="890844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" y="166076"/>
            <a:ext cx="49097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4000" b="1" dirty="0" err="1"/>
              <a:t>iMedia</a:t>
            </a:r>
            <a:r>
              <a:rPr lang="en-GB" altLang="en-US" sz="4000" b="1" dirty="0"/>
              <a:t> </a:t>
            </a:r>
          </a:p>
          <a:p>
            <a:r>
              <a:rPr lang="en-GB" altLang="en-US" sz="3200" b="1" dirty="0"/>
              <a:t>Learning Journey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1788423" y="10230942"/>
            <a:ext cx="1330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Options for start up and small businesses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14" y="10005382"/>
            <a:ext cx="429956" cy="318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251" y="9822219"/>
            <a:ext cx="514793" cy="514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9324" y="11459852"/>
            <a:ext cx="838622" cy="471865"/>
          </a:xfrm>
          <a:prstGeom prst="rect">
            <a:avLst/>
          </a:prstGeom>
        </p:spPr>
      </p:pic>
      <p:pic>
        <p:nvPicPr>
          <p:cNvPr id="438" name="Picture 437" descr="Screen Clipping">
            <a:extLst>
              <a:ext uri="{FF2B5EF4-FFF2-40B4-BE49-F238E27FC236}">
                <a16:creationId xmlns:a16="http://schemas.microsoft.com/office/drawing/2014/main" id="{875892F0-BDCB-4DC7-AFED-5D0FB520DF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7" y="11028149"/>
            <a:ext cx="599121" cy="352061"/>
          </a:xfrm>
          <a:prstGeom prst="rect">
            <a:avLst/>
          </a:prstGeom>
        </p:spPr>
      </p:pic>
      <p:pic>
        <p:nvPicPr>
          <p:cNvPr id="439" name="Picture 438" descr="Screen Clipping">
            <a:extLst>
              <a:ext uri="{FF2B5EF4-FFF2-40B4-BE49-F238E27FC236}">
                <a16:creationId xmlns:a16="http://schemas.microsoft.com/office/drawing/2014/main" id="{6B9359C1-F8B1-47CE-A0EF-B30300D09CE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40" y="10371042"/>
            <a:ext cx="356369" cy="363289"/>
          </a:xfrm>
          <a:prstGeom prst="rect">
            <a:avLst/>
          </a:prstGeom>
        </p:spPr>
      </p:pic>
      <p:pic>
        <p:nvPicPr>
          <p:cNvPr id="440" name="Picture 439" descr="Screen Clipping">
            <a:extLst>
              <a:ext uri="{FF2B5EF4-FFF2-40B4-BE49-F238E27FC236}">
                <a16:creationId xmlns:a16="http://schemas.microsoft.com/office/drawing/2014/main" id="{AF3E538C-D9E4-4599-9B10-97BDACF2C2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55" y="11401459"/>
            <a:ext cx="449324" cy="370641"/>
          </a:xfrm>
          <a:prstGeom prst="rect">
            <a:avLst/>
          </a:prstGeom>
        </p:spPr>
      </p:pic>
      <p:pic>
        <p:nvPicPr>
          <p:cNvPr id="441" name="Picture 440" descr="Screen Clipping">
            <a:extLst>
              <a:ext uri="{FF2B5EF4-FFF2-40B4-BE49-F238E27FC236}">
                <a16:creationId xmlns:a16="http://schemas.microsoft.com/office/drawing/2014/main" id="{828844C3-9928-4934-8133-DDA7322BD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34" y="14805177"/>
            <a:ext cx="578353" cy="516662"/>
          </a:xfrm>
          <a:prstGeom prst="rect">
            <a:avLst/>
          </a:prstGeom>
        </p:spPr>
      </p:pic>
      <p:pic>
        <p:nvPicPr>
          <p:cNvPr id="443" name="Picture 442" descr="Screen Clipping">
            <a:extLst>
              <a:ext uri="{FF2B5EF4-FFF2-40B4-BE49-F238E27FC236}">
                <a16:creationId xmlns:a16="http://schemas.microsoft.com/office/drawing/2014/main" id="{852D1715-1024-4D55-9532-3787EE144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77" y="14454306"/>
            <a:ext cx="381690" cy="523460"/>
          </a:xfrm>
          <a:prstGeom prst="rect">
            <a:avLst/>
          </a:prstGeom>
        </p:spPr>
      </p:pic>
      <p:sp>
        <p:nvSpPr>
          <p:cNvPr id="466" name="Oval 465">
            <a:extLst>
              <a:ext uri="{FF2B5EF4-FFF2-40B4-BE49-F238E27FC236}">
                <a16:creationId xmlns:a16="http://schemas.microsoft.com/office/drawing/2014/main" id="{6D70A911-A01F-472A-A623-88F5E7F2DF3C}"/>
              </a:ext>
            </a:extLst>
          </p:cNvPr>
          <p:cNvSpPr/>
          <p:nvPr/>
        </p:nvSpPr>
        <p:spPr>
          <a:xfrm>
            <a:off x="8342592" y="11850388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57264475-6031-4372-8542-3680D5D50F64}"/>
              </a:ext>
            </a:extLst>
          </p:cNvPr>
          <p:cNvSpPr/>
          <p:nvPr/>
        </p:nvSpPr>
        <p:spPr>
          <a:xfrm>
            <a:off x="1231132" y="12908707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70" name="TextBox 54">
            <a:extLst>
              <a:ext uri="{FF2B5EF4-FFF2-40B4-BE49-F238E27FC236}">
                <a16:creationId xmlns:a16="http://schemas.microsoft.com/office/drawing/2014/main" id="{A092B272-51ED-44FF-A815-4C199006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301" y="11976594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FCF6814D-4A17-4BB0-AD75-C93C541E1506}"/>
              </a:ext>
            </a:extLst>
          </p:cNvPr>
          <p:cNvSpPr/>
          <p:nvPr/>
        </p:nvSpPr>
        <p:spPr>
          <a:xfrm>
            <a:off x="7782204" y="15101587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475" name="Picture 6">
            <a:extLst>
              <a:ext uri="{FF2B5EF4-FFF2-40B4-BE49-F238E27FC236}">
                <a16:creationId xmlns:a16="http://schemas.microsoft.com/office/drawing/2014/main" id="{F67C3B57-EF75-47B9-BB2F-BD74390E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04" y="15158737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19F810CC-CF4A-4439-9D9F-467AF758DE25}"/>
              </a:ext>
            </a:extLst>
          </p:cNvPr>
          <p:cNvCxnSpPr>
            <a:cxnSpLocks/>
          </p:cNvCxnSpPr>
          <p:nvPr/>
        </p:nvCxnSpPr>
        <p:spPr>
          <a:xfrm flipH="1" flipV="1">
            <a:off x="7442480" y="15793737"/>
            <a:ext cx="210113" cy="4015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6D111D32-4F2B-48B2-8C2C-F5F7E0D8F6B5}"/>
              </a:ext>
            </a:extLst>
          </p:cNvPr>
          <p:cNvCxnSpPr>
            <a:cxnSpLocks/>
          </p:cNvCxnSpPr>
          <p:nvPr/>
        </p:nvCxnSpPr>
        <p:spPr>
          <a:xfrm flipH="1">
            <a:off x="7305954" y="14920612"/>
            <a:ext cx="198437" cy="5254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1038E114-C61C-4B4C-965C-9B8F56B474DC}"/>
              </a:ext>
            </a:extLst>
          </p:cNvPr>
          <p:cNvCxnSpPr>
            <a:cxnSpLocks/>
          </p:cNvCxnSpPr>
          <p:nvPr/>
        </p:nvCxnSpPr>
        <p:spPr>
          <a:xfrm flipV="1">
            <a:off x="5070790" y="15811200"/>
            <a:ext cx="91113" cy="3674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B9A4F6F-0DD0-4154-9DB9-CB54D8859942}"/>
              </a:ext>
            </a:extLst>
          </p:cNvPr>
          <p:cNvCxnSpPr>
            <a:cxnSpLocks/>
          </p:cNvCxnSpPr>
          <p:nvPr/>
        </p:nvCxnSpPr>
        <p:spPr>
          <a:xfrm>
            <a:off x="5743855" y="15136673"/>
            <a:ext cx="53975" cy="3175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1FFFBC65-E049-466E-BB2D-413F43715CAC}"/>
              </a:ext>
            </a:extLst>
          </p:cNvPr>
          <p:cNvCxnSpPr>
            <a:cxnSpLocks/>
            <a:endCxn id="554" idx="2"/>
          </p:cNvCxnSpPr>
          <p:nvPr/>
        </p:nvCxnSpPr>
        <p:spPr>
          <a:xfrm flipH="1" flipV="1">
            <a:off x="4638793" y="15935134"/>
            <a:ext cx="71894" cy="6011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E236BB41-3214-4935-921A-38D3617AAFFD}"/>
              </a:ext>
            </a:extLst>
          </p:cNvPr>
          <p:cNvCxnSpPr>
            <a:cxnSpLocks/>
          </p:cNvCxnSpPr>
          <p:nvPr/>
        </p:nvCxnSpPr>
        <p:spPr>
          <a:xfrm flipH="1">
            <a:off x="951421" y="14842822"/>
            <a:ext cx="470889" cy="921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A68092B5-F8D6-4EBC-8A24-3406ADEF2AA7}"/>
              </a:ext>
            </a:extLst>
          </p:cNvPr>
          <p:cNvCxnSpPr>
            <a:cxnSpLocks/>
          </p:cNvCxnSpPr>
          <p:nvPr/>
        </p:nvCxnSpPr>
        <p:spPr>
          <a:xfrm flipH="1">
            <a:off x="4145197" y="15107508"/>
            <a:ext cx="116897" cy="27836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B2016A83-BC84-4389-976B-76C9A006C76A}"/>
              </a:ext>
            </a:extLst>
          </p:cNvPr>
          <p:cNvCxnSpPr>
            <a:cxnSpLocks/>
          </p:cNvCxnSpPr>
          <p:nvPr/>
        </p:nvCxnSpPr>
        <p:spPr>
          <a:xfrm flipH="1">
            <a:off x="2418840" y="15180691"/>
            <a:ext cx="32366" cy="2207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A8CC2054-7495-4782-BD1A-DA78F5149C00}"/>
              </a:ext>
            </a:extLst>
          </p:cNvPr>
          <p:cNvCxnSpPr>
            <a:cxnSpLocks/>
          </p:cNvCxnSpPr>
          <p:nvPr/>
        </p:nvCxnSpPr>
        <p:spPr>
          <a:xfrm flipV="1">
            <a:off x="6649786" y="13656791"/>
            <a:ext cx="75288" cy="2279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7E514072-2235-4B0C-8866-44C451A60DD4}"/>
              </a:ext>
            </a:extLst>
          </p:cNvPr>
          <p:cNvCxnSpPr>
            <a:cxnSpLocks/>
          </p:cNvCxnSpPr>
          <p:nvPr/>
        </p:nvCxnSpPr>
        <p:spPr>
          <a:xfrm>
            <a:off x="4546879" y="12888602"/>
            <a:ext cx="22225" cy="4540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8658530F-4689-4427-82DE-D190405A65DE}"/>
              </a:ext>
            </a:extLst>
          </p:cNvPr>
          <p:cNvCxnSpPr>
            <a:cxnSpLocks/>
          </p:cNvCxnSpPr>
          <p:nvPr/>
        </p:nvCxnSpPr>
        <p:spPr>
          <a:xfrm>
            <a:off x="4872316" y="12688587"/>
            <a:ext cx="0" cy="6207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C5D9599C-48B0-4215-8A09-E59118F326F5}"/>
              </a:ext>
            </a:extLst>
          </p:cNvPr>
          <p:cNvCxnSpPr>
            <a:cxnSpLocks/>
          </p:cNvCxnSpPr>
          <p:nvPr/>
        </p:nvCxnSpPr>
        <p:spPr>
          <a:xfrm flipV="1">
            <a:off x="4815166" y="13463287"/>
            <a:ext cx="0" cy="5778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F46D6935-FC87-4BBD-8697-E6BDF9AD54AB}"/>
              </a:ext>
            </a:extLst>
          </p:cNvPr>
          <p:cNvCxnSpPr>
            <a:cxnSpLocks/>
            <a:stCxn id="606" idx="2"/>
          </p:cNvCxnSpPr>
          <p:nvPr/>
        </p:nvCxnSpPr>
        <p:spPr>
          <a:xfrm>
            <a:off x="5404233" y="12831529"/>
            <a:ext cx="104670" cy="3745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F1938BCD-5BED-40C0-81EB-7314E33B078D}"/>
              </a:ext>
            </a:extLst>
          </p:cNvPr>
          <p:cNvCxnSpPr>
            <a:cxnSpLocks/>
          </p:cNvCxnSpPr>
          <p:nvPr/>
        </p:nvCxnSpPr>
        <p:spPr>
          <a:xfrm>
            <a:off x="6625091" y="12883850"/>
            <a:ext cx="85860" cy="3442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B7D581EC-0CC1-4E7D-9975-4100B7289AA9}"/>
              </a:ext>
            </a:extLst>
          </p:cNvPr>
          <p:cNvCxnSpPr>
            <a:cxnSpLocks/>
            <a:stCxn id="622" idx="2"/>
          </p:cNvCxnSpPr>
          <p:nvPr/>
        </p:nvCxnSpPr>
        <p:spPr>
          <a:xfrm flipH="1">
            <a:off x="6906021" y="12831529"/>
            <a:ext cx="191410" cy="4230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D3379741-4E38-49D4-9433-E65BB38C2FD8}"/>
              </a:ext>
            </a:extLst>
          </p:cNvPr>
          <p:cNvCxnSpPr>
            <a:cxnSpLocks/>
          </p:cNvCxnSpPr>
          <p:nvPr/>
        </p:nvCxnSpPr>
        <p:spPr>
          <a:xfrm flipH="1" flipV="1">
            <a:off x="3623884" y="15921616"/>
            <a:ext cx="92453" cy="11517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4285F900-4065-447F-AEF2-00867C9DFA61}"/>
              </a:ext>
            </a:extLst>
          </p:cNvPr>
          <p:cNvCxnSpPr>
            <a:cxnSpLocks/>
          </p:cNvCxnSpPr>
          <p:nvPr/>
        </p:nvCxnSpPr>
        <p:spPr>
          <a:xfrm>
            <a:off x="6832879" y="14974587"/>
            <a:ext cx="138112" cy="5048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35DD7222-5A4C-46E8-87AE-9B4F9A733564}"/>
              </a:ext>
            </a:extLst>
          </p:cNvPr>
          <p:cNvCxnSpPr>
            <a:cxnSpLocks/>
          </p:cNvCxnSpPr>
          <p:nvPr/>
        </p:nvCxnSpPr>
        <p:spPr>
          <a:xfrm flipV="1">
            <a:off x="6530203" y="15883513"/>
            <a:ext cx="82747" cy="24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Rectangle 503">
            <a:extLst>
              <a:ext uri="{FF2B5EF4-FFF2-40B4-BE49-F238E27FC236}">
                <a16:creationId xmlns:a16="http://schemas.microsoft.com/office/drawing/2014/main" id="{D067E8F4-726A-43B5-9563-9ABE6A6104ED}"/>
              </a:ext>
            </a:extLst>
          </p:cNvPr>
          <p:cNvSpPr/>
          <p:nvPr/>
        </p:nvSpPr>
        <p:spPr>
          <a:xfrm>
            <a:off x="6133586" y="15279386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A0855712-BE5E-443D-956F-FC7B08FF11DC}"/>
              </a:ext>
            </a:extLst>
          </p:cNvPr>
          <p:cNvSpPr/>
          <p:nvPr/>
        </p:nvSpPr>
        <p:spPr>
          <a:xfrm>
            <a:off x="2586241" y="15264938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7" name="TextBox 52">
            <a:extLst>
              <a:ext uri="{FF2B5EF4-FFF2-40B4-BE49-F238E27FC236}">
                <a16:creationId xmlns:a16="http://schemas.microsoft.com/office/drawing/2014/main" id="{97A1FE11-0128-4CDF-876C-84880214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463" y="14732290"/>
            <a:ext cx="915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sz="800" dirty="0"/>
              <a:t>open/close/edit/save files </a:t>
            </a:r>
            <a:endParaRPr lang="en-US" altLang="en-US" sz="5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CBBCB924-3AE9-4257-B16B-0D506DA95040}"/>
              </a:ext>
            </a:extLst>
          </p:cNvPr>
          <p:cNvCxnSpPr>
            <a:cxnSpLocks/>
            <a:endCxn id="505" idx="0"/>
          </p:cNvCxnSpPr>
          <p:nvPr/>
        </p:nvCxnSpPr>
        <p:spPr>
          <a:xfrm>
            <a:off x="5256135" y="15217938"/>
            <a:ext cx="206732" cy="2460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19FA7E14-668E-4296-9348-2521055004AF}"/>
              </a:ext>
            </a:extLst>
          </p:cNvPr>
          <p:cNvCxnSpPr>
            <a:cxnSpLocks/>
          </p:cNvCxnSpPr>
          <p:nvPr/>
        </p:nvCxnSpPr>
        <p:spPr>
          <a:xfrm>
            <a:off x="3138567" y="12953658"/>
            <a:ext cx="18106" cy="1876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BB56B564-5A50-42E5-8E06-B3382D16CBC1}"/>
              </a:ext>
            </a:extLst>
          </p:cNvPr>
          <p:cNvCxnSpPr>
            <a:cxnSpLocks/>
          </p:cNvCxnSpPr>
          <p:nvPr/>
        </p:nvCxnSpPr>
        <p:spPr>
          <a:xfrm flipV="1">
            <a:off x="2779292" y="15718096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0872D9A6-5475-4E19-9945-2FA491D60E17}"/>
              </a:ext>
            </a:extLst>
          </p:cNvPr>
          <p:cNvCxnSpPr>
            <a:cxnSpLocks/>
          </p:cNvCxnSpPr>
          <p:nvPr/>
        </p:nvCxnSpPr>
        <p:spPr>
          <a:xfrm flipV="1">
            <a:off x="1122649" y="15778610"/>
            <a:ext cx="84877" cy="3425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Rectangle 513">
            <a:extLst>
              <a:ext uri="{FF2B5EF4-FFF2-40B4-BE49-F238E27FC236}">
                <a16:creationId xmlns:a16="http://schemas.microsoft.com/office/drawing/2014/main" id="{FCF591D5-086B-47D4-A865-9BD3B37C586B}"/>
              </a:ext>
            </a:extLst>
          </p:cNvPr>
          <p:cNvSpPr/>
          <p:nvPr/>
        </p:nvSpPr>
        <p:spPr>
          <a:xfrm rot="5400000" flipH="1">
            <a:off x="701377" y="14208129"/>
            <a:ext cx="121913" cy="801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1AB171FF-2B1F-4AEE-9303-4402D6C9E3A2}"/>
              </a:ext>
            </a:extLst>
          </p:cNvPr>
          <p:cNvCxnSpPr>
            <a:cxnSpLocks/>
          </p:cNvCxnSpPr>
          <p:nvPr/>
        </p:nvCxnSpPr>
        <p:spPr>
          <a:xfrm>
            <a:off x="2633857" y="12979893"/>
            <a:ext cx="23607" cy="1628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17B63FC-17C2-4918-94F2-0AE42F0A6547}"/>
              </a:ext>
            </a:extLst>
          </p:cNvPr>
          <p:cNvCxnSpPr>
            <a:cxnSpLocks/>
          </p:cNvCxnSpPr>
          <p:nvPr/>
        </p:nvCxnSpPr>
        <p:spPr>
          <a:xfrm flipV="1">
            <a:off x="2741365" y="13655308"/>
            <a:ext cx="26767" cy="2054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1018F215-14BD-4E75-8E7A-8096BEF9B9C0}"/>
              </a:ext>
            </a:extLst>
          </p:cNvPr>
          <p:cNvCxnSpPr>
            <a:cxnSpLocks/>
          </p:cNvCxnSpPr>
          <p:nvPr/>
        </p:nvCxnSpPr>
        <p:spPr>
          <a:xfrm flipH="1" flipV="1">
            <a:off x="3884418" y="13642043"/>
            <a:ext cx="22225" cy="3317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Rectangle 520">
            <a:extLst>
              <a:ext uri="{FF2B5EF4-FFF2-40B4-BE49-F238E27FC236}">
                <a16:creationId xmlns:a16="http://schemas.microsoft.com/office/drawing/2014/main" id="{7F64E146-85BB-4279-86B2-B6FD78C046DA}"/>
              </a:ext>
            </a:extLst>
          </p:cNvPr>
          <p:cNvSpPr/>
          <p:nvPr/>
        </p:nvSpPr>
        <p:spPr>
          <a:xfrm>
            <a:off x="3525718" y="12980987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5407A2CE-1728-4F46-8787-ACD0B87D6E9D}"/>
              </a:ext>
            </a:extLst>
          </p:cNvPr>
          <p:cNvSpPr/>
          <p:nvPr/>
        </p:nvSpPr>
        <p:spPr>
          <a:xfrm>
            <a:off x="7257135" y="13086234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4" name="TextBox 52">
            <a:extLst>
              <a:ext uri="{FF2B5EF4-FFF2-40B4-BE49-F238E27FC236}">
                <a16:creationId xmlns:a16="http://schemas.microsoft.com/office/drawing/2014/main" id="{64475373-EAD2-4A46-B129-FDED6D28F5A8}"/>
              </a:ext>
            </a:extLst>
          </p:cNvPr>
          <p:cNvSpPr txBox="1">
            <a:spLocks noChangeArrowheads="1"/>
          </p:cNvSpPr>
          <p:nvPr/>
        </p:nvSpPr>
        <p:spPr bwMode="auto">
          <a:xfrm rot="19244918">
            <a:off x="7980143" y="12993190"/>
            <a:ext cx="937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Web Design</a:t>
            </a:r>
          </a:p>
        </p:txBody>
      </p: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5542D66F-F473-4F06-8E05-6DC44ABA4241}"/>
              </a:ext>
            </a:extLst>
          </p:cNvPr>
          <p:cNvCxnSpPr>
            <a:cxnSpLocks/>
          </p:cNvCxnSpPr>
          <p:nvPr/>
        </p:nvCxnSpPr>
        <p:spPr>
          <a:xfrm flipV="1">
            <a:off x="6156913" y="11309049"/>
            <a:ext cx="2866" cy="3115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A25549FF-FC4F-4F71-987D-62BD5C025C0B}"/>
              </a:ext>
            </a:extLst>
          </p:cNvPr>
          <p:cNvCxnSpPr>
            <a:cxnSpLocks/>
            <a:stCxn id="672" idx="0"/>
          </p:cNvCxnSpPr>
          <p:nvPr/>
        </p:nvCxnSpPr>
        <p:spPr>
          <a:xfrm flipH="1" flipV="1">
            <a:off x="5540654" y="11334449"/>
            <a:ext cx="25607" cy="177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026EB6A6-7FA5-41AB-9855-0B4023634EB2}"/>
              </a:ext>
            </a:extLst>
          </p:cNvPr>
          <p:cNvCxnSpPr>
            <a:cxnSpLocks/>
          </p:cNvCxnSpPr>
          <p:nvPr/>
        </p:nvCxnSpPr>
        <p:spPr>
          <a:xfrm flipV="1">
            <a:off x="4888545" y="11370962"/>
            <a:ext cx="55209" cy="2495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7C54A6BD-7142-4DF9-A801-803B36BA6272}"/>
              </a:ext>
            </a:extLst>
          </p:cNvPr>
          <p:cNvCxnSpPr>
            <a:cxnSpLocks/>
          </p:cNvCxnSpPr>
          <p:nvPr/>
        </p:nvCxnSpPr>
        <p:spPr>
          <a:xfrm flipV="1">
            <a:off x="922767" y="10213914"/>
            <a:ext cx="205049" cy="21323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 52">
            <a:extLst>
              <a:ext uri="{FF2B5EF4-FFF2-40B4-BE49-F238E27FC236}">
                <a16:creationId xmlns:a16="http://schemas.microsoft.com/office/drawing/2014/main" id="{33E37D1C-ECBB-4889-B03F-EB14FF95FC13}"/>
              </a:ext>
            </a:extLst>
          </p:cNvPr>
          <p:cNvSpPr txBox="1">
            <a:spLocks noChangeArrowheads="1"/>
          </p:cNvSpPr>
          <p:nvPr/>
        </p:nvSpPr>
        <p:spPr bwMode="auto">
          <a:xfrm rot="3157092">
            <a:off x="977395" y="10604407"/>
            <a:ext cx="1546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Ethics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760BF956-7C81-4448-89ED-E61B8B2B8DEC}"/>
              </a:ext>
            </a:extLst>
          </p:cNvPr>
          <p:cNvSpPr/>
          <p:nvPr/>
        </p:nvSpPr>
        <p:spPr>
          <a:xfrm rot="5774478">
            <a:off x="1368388" y="9609648"/>
            <a:ext cx="6673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10D16626-1F22-4C01-87F5-DA26E2337E79}"/>
              </a:ext>
            </a:extLst>
          </p:cNvPr>
          <p:cNvCxnSpPr>
            <a:cxnSpLocks/>
          </p:cNvCxnSpPr>
          <p:nvPr/>
        </p:nvCxnSpPr>
        <p:spPr>
          <a:xfrm flipV="1">
            <a:off x="966712" y="10831882"/>
            <a:ext cx="277278" cy="1497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65C69077-65F5-4C7C-B7E5-5A97A68FB336}"/>
              </a:ext>
            </a:extLst>
          </p:cNvPr>
          <p:cNvCxnSpPr>
            <a:cxnSpLocks/>
          </p:cNvCxnSpPr>
          <p:nvPr/>
        </p:nvCxnSpPr>
        <p:spPr>
          <a:xfrm rot="2833222" flipH="1">
            <a:off x="1819662" y="10373957"/>
            <a:ext cx="20130" cy="2389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37F69095-840C-4632-BB2F-E567E50F2353}"/>
              </a:ext>
            </a:extLst>
          </p:cNvPr>
          <p:cNvCxnSpPr>
            <a:cxnSpLocks/>
          </p:cNvCxnSpPr>
          <p:nvPr/>
        </p:nvCxnSpPr>
        <p:spPr>
          <a:xfrm>
            <a:off x="4517600" y="15249969"/>
            <a:ext cx="19454" cy="1647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4E2B63-4C5D-4014-9790-94D3E747D26B}"/>
              </a:ext>
            </a:extLst>
          </p:cNvPr>
          <p:cNvCxnSpPr>
            <a:cxnSpLocks/>
          </p:cNvCxnSpPr>
          <p:nvPr/>
        </p:nvCxnSpPr>
        <p:spPr>
          <a:xfrm flipH="1">
            <a:off x="3129416" y="15111142"/>
            <a:ext cx="40352" cy="26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C3114E19-1CBF-47BF-9272-0B0E30A7C52C}"/>
              </a:ext>
            </a:extLst>
          </p:cNvPr>
          <p:cNvCxnSpPr>
            <a:cxnSpLocks/>
          </p:cNvCxnSpPr>
          <p:nvPr/>
        </p:nvCxnSpPr>
        <p:spPr>
          <a:xfrm>
            <a:off x="3875536" y="12952905"/>
            <a:ext cx="8349" cy="31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3068685A-930A-424E-ACE5-268C788AA937}"/>
              </a:ext>
            </a:extLst>
          </p:cNvPr>
          <p:cNvCxnSpPr>
            <a:cxnSpLocks/>
          </p:cNvCxnSpPr>
          <p:nvPr/>
        </p:nvCxnSpPr>
        <p:spPr>
          <a:xfrm flipV="1">
            <a:off x="6000235" y="13599812"/>
            <a:ext cx="0" cy="3476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204E7B5A-7CB9-411A-AE25-620E006AF627}"/>
              </a:ext>
            </a:extLst>
          </p:cNvPr>
          <p:cNvCxnSpPr>
            <a:cxnSpLocks/>
            <a:stCxn id="615" idx="0"/>
          </p:cNvCxnSpPr>
          <p:nvPr/>
        </p:nvCxnSpPr>
        <p:spPr>
          <a:xfrm flipV="1">
            <a:off x="7567913" y="13575999"/>
            <a:ext cx="33317" cy="3136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A69B66C6-4916-4BC4-9727-E458C63494A1}"/>
              </a:ext>
            </a:extLst>
          </p:cNvPr>
          <p:cNvCxnSpPr>
            <a:cxnSpLocks/>
          </p:cNvCxnSpPr>
          <p:nvPr/>
        </p:nvCxnSpPr>
        <p:spPr>
          <a:xfrm flipH="1" flipV="1">
            <a:off x="8349863" y="13520395"/>
            <a:ext cx="193131" cy="258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77DFBC1D-EA34-49D4-B79B-4D7A2BF958FB}"/>
              </a:ext>
            </a:extLst>
          </p:cNvPr>
          <p:cNvCxnSpPr>
            <a:cxnSpLocks/>
          </p:cNvCxnSpPr>
          <p:nvPr/>
        </p:nvCxnSpPr>
        <p:spPr>
          <a:xfrm flipH="1" flipV="1">
            <a:off x="8633104" y="13241830"/>
            <a:ext cx="369014" cy="2008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0A4333D2-C0D5-4DAC-A977-45DCE8F889AA}"/>
              </a:ext>
            </a:extLst>
          </p:cNvPr>
          <p:cNvCxnSpPr>
            <a:cxnSpLocks/>
          </p:cNvCxnSpPr>
          <p:nvPr/>
        </p:nvCxnSpPr>
        <p:spPr>
          <a:xfrm flipH="1" flipV="1">
            <a:off x="8820829" y="13076097"/>
            <a:ext cx="249072" cy="710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79CD65BD-E042-45C9-8542-EEE1C754531A}"/>
              </a:ext>
            </a:extLst>
          </p:cNvPr>
          <p:cNvCxnSpPr>
            <a:cxnSpLocks/>
          </p:cNvCxnSpPr>
          <p:nvPr/>
        </p:nvCxnSpPr>
        <p:spPr>
          <a:xfrm flipV="1">
            <a:off x="1471891" y="11011285"/>
            <a:ext cx="192087" cy="3590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Rectangle 550">
            <a:extLst>
              <a:ext uri="{FF2B5EF4-FFF2-40B4-BE49-F238E27FC236}">
                <a16:creationId xmlns:a16="http://schemas.microsoft.com/office/drawing/2014/main" id="{92418279-E93F-4333-82CA-BFEE988D5F04}"/>
              </a:ext>
            </a:extLst>
          </p:cNvPr>
          <p:cNvSpPr/>
          <p:nvPr/>
        </p:nvSpPr>
        <p:spPr>
          <a:xfrm>
            <a:off x="7163365" y="14663275"/>
            <a:ext cx="8274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+mn-lt"/>
                <a:ea typeface="Times New Roman" panose="02020603050405020304" pitchFamily="18" charset="0"/>
              </a:rPr>
              <a:t>school network</a:t>
            </a:r>
            <a:endParaRPr lang="en-GB" sz="1400" dirty="0">
              <a:latin typeface="+mn-lt"/>
            </a:endParaRP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26497AE7-6BA3-47DC-8226-7A2DF0CAB6BE}"/>
              </a:ext>
            </a:extLst>
          </p:cNvPr>
          <p:cNvSpPr/>
          <p:nvPr/>
        </p:nvSpPr>
        <p:spPr>
          <a:xfrm>
            <a:off x="7642903" y="16198211"/>
            <a:ext cx="78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 range of applications. 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B580DA64-A830-4792-A962-E12D4453ACE1}"/>
              </a:ext>
            </a:extLst>
          </p:cNvPr>
          <p:cNvSpPr/>
          <p:nvPr/>
        </p:nvSpPr>
        <p:spPr>
          <a:xfrm>
            <a:off x="6119606" y="16149223"/>
            <a:ext cx="909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What’s a secure password? 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B6E7DACA-2228-4549-AED2-27513347F274}"/>
              </a:ext>
            </a:extLst>
          </p:cNvPr>
          <p:cNvSpPr/>
          <p:nvPr/>
        </p:nvSpPr>
        <p:spPr>
          <a:xfrm>
            <a:off x="4017699" y="15297616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BB71D0CF-2403-4EB2-A4DB-F000BFDC639A}"/>
              </a:ext>
            </a:extLst>
          </p:cNvPr>
          <p:cNvSpPr/>
          <p:nvPr/>
        </p:nvSpPr>
        <p:spPr>
          <a:xfrm>
            <a:off x="1561593" y="15338985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9A0644AC-5D38-42E3-8EF2-710ED4B99CFA}"/>
              </a:ext>
            </a:extLst>
          </p:cNvPr>
          <p:cNvSpPr/>
          <p:nvPr/>
        </p:nvSpPr>
        <p:spPr>
          <a:xfrm>
            <a:off x="6082300" y="1304974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D8966BFE-7642-4B1E-9985-A2261D0EF1BC}"/>
              </a:ext>
            </a:extLst>
          </p:cNvPr>
          <p:cNvSpPr/>
          <p:nvPr/>
        </p:nvSpPr>
        <p:spPr>
          <a:xfrm flipH="1">
            <a:off x="8003088" y="13066210"/>
            <a:ext cx="74299" cy="65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68" name="Picture 567" descr="Screen Clipping">
            <a:extLst>
              <a:ext uri="{FF2B5EF4-FFF2-40B4-BE49-F238E27FC236}">
                <a16:creationId xmlns:a16="http://schemas.microsoft.com/office/drawing/2014/main" id="{6808A9B2-6463-4CB5-8872-B8FBD150B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2" y="14828322"/>
            <a:ext cx="433386" cy="433386"/>
          </a:xfrm>
          <a:prstGeom prst="rect">
            <a:avLst/>
          </a:prstGeom>
        </p:spPr>
      </p:pic>
      <p:pic>
        <p:nvPicPr>
          <p:cNvPr id="569" name="Picture 568" descr="Screen Clipping">
            <a:extLst>
              <a:ext uri="{FF2B5EF4-FFF2-40B4-BE49-F238E27FC236}">
                <a16:creationId xmlns:a16="http://schemas.microsoft.com/office/drawing/2014/main" id="{9765B5A4-FC5C-48E3-B3A7-05DE7477911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49" y="15031402"/>
            <a:ext cx="416908" cy="272967"/>
          </a:xfrm>
          <a:prstGeom prst="rect">
            <a:avLst/>
          </a:prstGeom>
        </p:spPr>
      </p:pic>
      <p:sp>
        <p:nvSpPr>
          <p:cNvPr id="570" name="TextBox 569">
            <a:extLst>
              <a:ext uri="{FF2B5EF4-FFF2-40B4-BE49-F238E27FC236}">
                <a16:creationId xmlns:a16="http://schemas.microsoft.com/office/drawing/2014/main" id="{B1006FA9-0BD4-4365-A205-35DF15D0A302}"/>
              </a:ext>
            </a:extLst>
          </p:cNvPr>
          <p:cNvSpPr txBox="1"/>
          <p:nvPr/>
        </p:nvSpPr>
        <p:spPr>
          <a:xfrm>
            <a:off x="5503704" y="14895778"/>
            <a:ext cx="496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GDPR</a:t>
            </a:r>
            <a:endParaRPr lang="en-GB" sz="800" dirty="0"/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956640EF-F8E2-4FD2-87E8-C216B92C060A}"/>
              </a:ext>
            </a:extLst>
          </p:cNvPr>
          <p:cNvSpPr txBox="1"/>
          <p:nvPr/>
        </p:nvSpPr>
        <p:spPr>
          <a:xfrm>
            <a:off x="4735711" y="14915047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Cyberbullying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CCC0B406-A9F1-4102-895F-1E437ADA5785}"/>
              </a:ext>
            </a:extLst>
          </p:cNvPr>
          <p:cNvSpPr txBox="1"/>
          <p:nvPr/>
        </p:nvSpPr>
        <p:spPr>
          <a:xfrm>
            <a:off x="4677153" y="16068021"/>
            <a:ext cx="8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personal data?</a:t>
            </a:r>
          </a:p>
        </p:txBody>
      </p: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12B61FD8-AC61-481F-AC8A-C2D4C73E7302}"/>
              </a:ext>
            </a:extLst>
          </p:cNvPr>
          <p:cNvCxnSpPr>
            <a:cxnSpLocks/>
          </p:cNvCxnSpPr>
          <p:nvPr/>
        </p:nvCxnSpPr>
        <p:spPr>
          <a:xfrm flipH="1" flipV="1">
            <a:off x="5684942" y="15830742"/>
            <a:ext cx="23987" cy="2757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 573">
            <a:extLst>
              <a:ext uri="{FF2B5EF4-FFF2-40B4-BE49-F238E27FC236}">
                <a16:creationId xmlns:a16="http://schemas.microsoft.com/office/drawing/2014/main" id="{7ECB2172-D630-42AA-96B3-39B18FA749A7}"/>
              </a:ext>
            </a:extLst>
          </p:cNvPr>
          <p:cNvSpPr txBox="1"/>
          <p:nvPr/>
        </p:nvSpPr>
        <p:spPr>
          <a:xfrm>
            <a:off x="5517131" y="16016347"/>
            <a:ext cx="71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Define malicious programs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F531E3CE-C273-41C8-9E26-F359D9B7B54F}"/>
              </a:ext>
            </a:extLst>
          </p:cNvPr>
          <p:cNvSpPr txBox="1"/>
          <p:nvPr/>
        </p:nvSpPr>
        <p:spPr>
          <a:xfrm>
            <a:off x="4193940" y="15032887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Abstraction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3A78AB3A-E090-4C2A-957F-C9BF2122C38E}"/>
              </a:ext>
            </a:extLst>
          </p:cNvPr>
          <p:cNvSpPr txBox="1"/>
          <p:nvPr/>
        </p:nvSpPr>
        <p:spPr>
          <a:xfrm>
            <a:off x="4010532" y="16483822"/>
            <a:ext cx="820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Decomposition</a:t>
            </a:r>
            <a:endParaRPr lang="en-GB" sz="1000" dirty="0"/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9FE6FD39-E2B6-4DBC-896E-D5ECAC775EA4}"/>
              </a:ext>
            </a:extLst>
          </p:cNvPr>
          <p:cNvSpPr txBox="1"/>
          <p:nvPr/>
        </p:nvSpPr>
        <p:spPr>
          <a:xfrm>
            <a:off x="3842979" y="14779487"/>
            <a:ext cx="8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Algorithm thinking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ABDA595C-4425-4818-A48F-72C91BFB400F}"/>
              </a:ext>
            </a:extLst>
          </p:cNvPr>
          <p:cNvSpPr txBox="1"/>
          <p:nvPr/>
        </p:nvSpPr>
        <p:spPr>
          <a:xfrm>
            <a:off x="4015017" y="16075102"/>
            <a:ext cx="75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Pattern recognition</a:t>
            </a:r>
          </a:p>
        </p:txBody>
      </p: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196B3B73-ECFC-49A5-8546-7EDF50F70738}"/>
              </a:ext>
            </a:extLst>
          </p:cNvPr>
          <p:cNvCxnSpPr>
            <a:cxnSpLocks/>
          </p:cNvCxnSpPr>
          <p:nvPr/>
        </p:nvCxnSpPr>
        <p:spPr>
          <a:xfrm flipH="1" flipV="1">
            <a:off x="4436806" y="15830100"/>
            <a:ext cx="23987" cy="2757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0" name="TextBox 579">
            <a:extLst>
              <a:ext uri="{FF2B5EF4-FFF2-40B4-BE49-F238E27FC236}">
                <a16:creationId xmlns:a16="http://schemas.microsoft.com/office/drawing/2014/main" id="{542D1F40-8C3B-4BE8-881D-5EB4B57E33E7}"/>
              </a:ext>
            </a:extLst>
          </p:cNvPr>
          <p:cNvSpPr txBox="1"/>
          <p:nvPr/>
        </p:nvSpPr>
        <p:spPr>
          <a:xfrm>
            <a:off x="2546647" y="14778135"/>
            <a:ext cx="920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Visual programming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002D510C-5EF7-4DDF-8180-7FFD8B6DE1E2}"/>
              </a:ext>
            </a:extLst>
          </p:cNvPr>
          <p:cNvSpPr txBox="1"/>
          <p:nvPr/>
        </p:nvSpPr>
        <p:spPr>
          <a:xfrm>
            <a:off x="2433670" y="16067271"/>
            <a:ext cx="67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variable? </a:t>
            </a:r>
            <a:endParaRPr lang="en-GB" sz="1000" dirty="0"/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21110A2D-CFAC-43C1-B100-678944531AEA}"/>
              </a:ext>
            </a:extLst>
          </p:cNvPr>
          <p:cNvSpPr txBox="1"/>
          <p:nvPr/>
        </p:nvSpPr>
        <p:spPr>
          <a:xfrm>
            <a:off x="3590360" y="15984590"/>
            <a:ext cx="67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flowchart?</a:t>
            </a:r>
            <a:endParaRPr lang="en-GB" sz="1000" dirty="0"/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EA3EC80C-7F0A-4C78-B10B-253E84FAB0D2}"/>
              </a:ext>
            </a:extLst>
          </p:cNvPr>
          <p:cNvSpPr txBox="1"/>
          <p:nvPr/>
        </p:nvSpPr>
        <p:spPr>
          <a:xfrm>
            <a:off x="1327341" y="14628513"/>
            <a:ext cx="92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hardware and software?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1175DC5D-B855-4A35-95B3-95186E8A5F20}"/>
              </a:ext>
            </a:extLst>
          </p:cNvPr>
          <p:cNvSpPr txBox="1"/>
          <p:nvPr/>
        </p:nvSpPr>
        <p:spPr>
          <a:xfrm>
            <a:off x="825937" y="16081216"/>
            <a:ext cx="84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an input?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455BAC43-37B7-4028-80F5-BC9722697E1D}"/>
              </a:ext>
            </a:extLst>
          </p:cNvPr>
          <p:cNvSpPr txBox="1"/>
          <p:nvPr/>
        </p:nvSpPr>
        <p:spPr>
          <a:xfrm>
            <a:off x="-15355" y="15631766"/>
            <a:ext cx="8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an output?</a:t>
            </a:r>
          </a:p>
        </p:txBody>
      </p: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19E3A6F2-777C-4A60-A7D4-07DCA9564384}"/>
              </a:ext>
            </a:extLst>
          </p:cNvPr>
          <p:cNvCxnSpPr>
            <a:cxnSpLocks/>
          </p:cNvCxnSpPr>
          <p:nvPr/>
        </p:nvCxnSpPr>
        <p:spPr>
          <a:xfrm flipV="1">
            <a:off x="296676" y="15329900"/>
            <a:ext cx="287515" cy="2956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D71039CD-822A-434A-AE30-C685FD381850}"/>
              </a:ext>
            </a:extLst>
          </p:cNvPr>
          <p:cNvCxnSpPr>
            <a:cxnSpLocks/>
          </p:cNvCxnSpPr>
          <p:nvPr/>
        </p:nvCxnSpPr>
        <p:spPr>
          <a:xfrm flipH="1" flipV="1">
            <a:off x="974561" y="14333307"/>
            <a:ext cx="414984" cy="1110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9EE631BE-FBE5-44D6-AA99-AD40EDC2D8C8}"/>
              </a:ext>
            </a:extLst>
          </p:cNvPr>
          <p:cNvCxnSpPr>
            <a:cxnSpLocks/>
          </p:cNvCxnSpPr>
          <p:nvPr/>
        </p:nvCxnSpPr>
        <p:spPr>
          <a:xfrm>
            <a:off x="825755" y="13064256"/>
            <a:ext cx="35486" cy="456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0" name="TextBox 589">
            <a:extLst>
              <a:ext uri="{FF2B5EF4-FFF2-40B4-BE49-F238E27FC236}">
                <a16:creationId xmlns:a16="http://schemas.microsoft.com/office/drawing/2014/main" id="{F66D0F51-CF30-4158-82C2-453ACF5E21C5}"/>
              </a:ext>
            </a:extLst>
          </p:cNvPr>
          <p:cNvSpPr txBox="1"/>
          <p:nvPr/>
        </p:nvSpPr>
        <p:spPr>
          <a:xfrm>
            <a:off x="2105142" y="14877629"/>
            <a:ext cx="61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binary?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888601D0-D9DB-479C-BE32-7F1C88AEF28E}"/>
              </a:ext>
            </a:extLst>
          </p:cNvPr>
          <p:cNvSpPr txBox="1"/>
          <p:nvPr/>
        </p:nvSpPr>
        <p:spPr>
          <a:xfrm>
            <a:off x="2032106" y="16079320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Denary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191F2F1B-7CD3-4C6D-8D1B-3AC7264DD4CE}"/>
              </a:ext>
            </a:extLst>
          </p:cNvPr>
          <p:cNvSpPr txBox="1"/>
          <p:nvPr/>
        </p:nvSpPr>
        <p:spPr>
          <a:xfrm>
            <a:off x="559762" y="12915606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Cells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0F56AE4B-23F5-4DA3-B10A-44E0AE1F56CE}"/>
              </a:ext>
            </a:extLst>
          </p:cNvPr>
          <p:cNvSpPr txBox="1"/>
          <p:nvPr/>
        </p:nvSpPr>
        <p:spPr>
          <a:xfrm>
            <a:off x="1514903" y="16006167"/>
            <a:ext cx="63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Character set</a:t>
            </a:r>
          </a:p>
        </p:txBody>
      </p: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269C7A7E-2E6B-45EC-A181-A18C484AB611}"/>
              </a:ext>
            </a:extLst>
          </p:cNvPr>
          <p:cNvCxnSpPr>
            <a:cxnSpLocks/>
          </p:cNvCxnSpPr>
          <p:nvPr/>
        </p:nvCxnSpPr>
        <p:spPr>
          <a:xfrm>
            <a:off x="339531" y="14123438"/>
            <a:ext cx="168427" cy="1912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" name="TextBox 594">
            <a:extLst>
              <a:ext uri="{FF2B5EF4-FFF2-40B4-BE49-F238E27FC236}">
                <a16:creationId xmlns:a16="http://schemas.microsoft.com/office/drawing/2014/main" id="{B530E1F2-F9B7-4B5C-AA14-75BFA0F0AEB2}"/>
              </a:ext>
            </a:extLst>
          </p:cNvPr>
          <p:cNvSpPr txBox="1"/>
          <p:nvPr/>
        </p:nvSpPr>
        <p:spPr>
          <a:xfrm>
            <a:off x="2495995" y="13851781"/>
            <a:ext cx="60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Sorting data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302A661D-1C13-441D-9BEB-A332DFEF4E25}"/>
              </a:ext>
            </a:extLst>
          </p:cNvPr>
          <p:cNvSpPr txBox="1"/>
          <p:nvPr/>
        </p:nvSpPr>
        <p:spPr>
          <a:xfrm>
            <a:off x="2256135" y="12658911"/>
            <a:ext cx="60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Searching data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624F5EEF-0CDB-405A-852D-94F8C1496BC5}"/>
              </a:ext>
            </a:extLst>
          </p:cNvPr>
          <p:cNvSpPr txBox="1"/>
          <p:nvPr/>
        </p:nvSpPr>
        <p:spPr>
          <a:xfrm>
            <a:off x="2880255" y="12556276"/>
            <a:ext cx="6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Linear search?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FB91E8AE-ED9C-4F32-8758-F63B6F231459}"/>
              </a:ext>
            </a:extLst>
          </p:cNvPr>
          <p:cNvSpPr txBox="1"/>
          <p:nvPr/>
        </p:nvSpPr>
        <p:spPr>
          <a:xfrm>
            <a:off x="3035579" y="13809369"/>
            <a:ext cx="6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bubble sort?</a:t>
            </a:r>
          </a:p>
        </p:txBody>
      </p: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18AB1295-478A-42A5-B229-BF8C3FF17BF2}"/>
              </a:ext>
            </a:extLst>
          </p:cNvPr>
          <p:cNvCxnSpPr>
            <a:cxnSpLocks/>
          </p:cNvCxnSpPr>
          <p:nvPr/>
        </p:nvCxnSpPr>
        <p:spPr>
          <a:xfrm flipH="1" flipV="1">
            <a:off x="3242383" y="13645365"/>
            <a:ext cx="32514" cy="15712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CB20A183-1E97-4AB4-99DF-7A348BDBDBEC}"/>
              </a:ext>
            </a:extLst>
          </p:cNvPr>
          <p:cNvSpPr txBox="1"/>
          <p:nvPr/>
        </p:nvSpPr>
        <p:spPr>
          <a:xfrm>
            <a:off x="3443322" y="13796974"/>
            <a:ext cx="92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Name 4 data types?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9A41150D-F783-4AB2-8A9E-CED26FCF7ACE}"/>
              </a:ext>
            </a:extLst>
          </p:cNvPr>
          <p:cNvSpPr txBox="1"/>
          <p:nvPr/>
        </p:nvSpPr>
        <p:spPr>
          <a:xfrm>
            <a:off x="4313861" y="13955478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Selection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28C1F7FB-FC68-4BC8-A433-52E01933843A}"/>
              </a:ext>
            </a:extLst>
          </p:cNvPr>
          <p:cNvSpPr txBox="1"/>
          <p:nvPr/>
        </p:nvSpPr>
        <p:spPr>
          <a:xfrm>
            <a:off x="3384073" y="12734179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sequence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FB8A16A3-D0C3-4747-8D81-6FFA268D0E15}"/>
              </a:ext>
            </a:extLst>
          </p:cNvPr>
          <p:cNvSpPr txBox="1"/>
          <p:nvPr/>
        </p:nvSpPr>
        <p:spPr>
          <a:xfrm>
            <a:off x="4166834" y="12701006"/>
            <a:ext cx="605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Iteration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4DFA2BE6-CDFA-4A96-940D-2263E90191A8}"/>
              </a:ext>
            </a:extLst>
          </p:cNvPr>
          <p:cNvSpPr txBox="1"/>
          <p:nvPr/>
        </p:nvSpPr>
        <p:spPr>
          <a:xfrm>
            <a:off x="4535163" y="12374807"/>
            <a:ext cx="585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User input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73B72E35-7869-40C3-9784-0F72ED56A01D}"/>
              </a:ext>
            </a:extLst>
          </p:cNvPr>
          <p:cNvSpPr txBox="1"/>
          <p:nvPr/>
        </p:nvSpPr>
        <p:spPr>
          <a:xfrm>
            <a:off x="5111530" y="12616085"/>
            <a:ext cx="585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CPU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00F90B24-4F2E-4FAD-A020-AF7BA710B0A1}"/>
              </a:ext>
            </a:extLst>
          </p:cNvPr>
          <p:cNvSpPr txBox="1"/>
          <p:nvPr/>
        </p:nvSpPr>
        <p:spPr>
          <a:xfrm>
            <a:off x="5491186" y="13848765"/>
            <a:ext cx="92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Embedded systems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5DA559CD-68FB-42C2-B4C2-EE6A85FFBE3E}"/>
              </a:ext>
            </a:extLst>
          </p:cNvPr>
          <p:cNvSpPr txBox="1"/>
          <p:nvPr/>
        </p:nvSpPr>
        <p:spPr>
          <a:xfrm>
            <a:off x="4900338" y="13816102"/>
            <a:ext cx="82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Input/process/output</a:t>
            </a:r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E86235A0-62C2-4B10-9A41-6E037E2E4437}"/>
              </a:ext>
            </a:extLst>
          </p:cNvPr>
          <p:cNvSpPr txBox="1"/>
          <p:nvPr/>
        </p:nvSpPr>
        <p:spPr>
          <a:xfrm>
            <a:off x="5503704" y="12662068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Memory</a:t>
            </a:r>
          </a:p>
        </p:txBody>
      </p: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0F1F8DFE-646D-48BE-9E43-E34C8F2E8861}"/>
              </a:ext>
            </a:extLst>
          </p:cNvPr>
          <p:cNvCxnSpPr>
            <a:cxnSpLocks/>
            <a:stCxn id="611" idx="2"/>
          </p:cNvCxnSpPr>
          <p:nvPr/>
        </p:nvCxnSpPr>
        <p:spPr>
          <a:xfrm flipH="1">
            <a:off x="5809825" y="12877512"/>
            <a:ext cx="156676" cy="3144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0B86DFB5-1912-408B-960C-98ABBECA3E54}"/>
              </a:ext>
            </a:extLst>
          </p:cNvPr>
          <p:cNvCxnSpPr>
            <a:cxnSpLocks/>
          </p:cNvCxnSpPr>
          <p:nvPr/>
        </p:nvCxnSpPr>
        <p:spPr>
          <a:xfrm flipV="1">
            <a:off x="5206712" y="13640870"/>
            <a:ext cx="99091" cy="2212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extBox 614">
            <a:extLst>
              <a:ext uri="{FF2B5EF4-FFF2-40B4-BE49-F238E27FC236}">
                <a16:creationId xmlns:a16="http://schemas.microsoft.com/office/drawing/2014/main" id="{34F3DBE2-9F3C-4D8F-A287-18C45AC2E154}"/>
              </a:ext>
            </a:extLst>
          </p:cNvPr>
          <p:cNvSpPr txBox="1"/>
          <p:nvPr/>
        </p:nvSpPr>
        <p:spPr>
          <a:xfrm>
            <a:off x="7161535" y="13889657"/>
            <a:ext cx="81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 Truth table?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DF921F94-EDCF-4A42-A68A-0D46F9184B05}"/>
              </a:ext>
            </a:extLst>
          </p:cNvPr>
          <p:cNvSpPr txBox="1"/>
          <p:nvPr/>
        </p:nvSpPr>
        <p:spPr>
          <a:xfrm>
            <a:off x="7284272" y="12730077"/>
            <a:ext cx="7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Boolean logic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23A9BE4-2C16-4A09-B6DB-D4E0C54F40CF}"/>
              </a:ext>
            </a:extLst>
          </p:cNvPr>
          <p:cNvSpPr txBox="1"/>
          <p:nvPr/>
        </p:nvSpPr>
        <p:spPr>
          <a:xfrm>
            <a:off x="7829414" y="13863959"/>
            <a:ext cx="72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to draw a logic Diagram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B595EDD8-496E-4078-9A08-0C3CF834CB2F}"/>
              </a:ext>
            </a:extLst>
          </p:cNvPr>
          <p:cNvCxnSpPr>
            <a:cxnSpLocks/>
          </p:cNvCxnSpPr>
          <p:nvPr/>
        </p:nvCxnSpPr>
        <p:spPr>
          <a:xfrm flipH="1" flipV="1">
            <a:off x="7800628" y="13614754"/>
            <a:ext cx="224882" cy="2164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971A6FC-AA56-4E44-B1E3-6F4CBC24D4D0}"/>
              </a:ext>
            </a:extLst>
          </p:cNvPr>
          <p:cNvCxnSpPr>
            <a:cxnSpLocks/>
          </p:cNvCxnSpPr>
          <p:nvPr/>
        </p:nvCxnSpPr>
        <p:spPr>
          <a:xfrm flipH="1">
            <a:off x="7714343" y="12994934"/>
            <a:ext cx="46840" cy="2497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" name="TextBox 620">
            <a:extLst>
              <a:ext uri="{FF2B5EF4-FFF2-40B4-BE49-F238E27FC236}">
                <a16:creationId xmlns:a16="http://schemas.microsoft.com/office/drawing/2014/main" id="{DBE95CA8-1BFC-4015-B528-6AAE7812B153}"/>
              </a:ext>
            </a:extLst>
          </p:cNvPr>
          <p:cNvSpPr txBox="1"/>
          <p:nvPr/>
        </p:nvSpPr>
        <p:spPr>
          <a:xfrm>
            <a:off x="6246270" y="12683240"/>
            <a:ext cx="52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Training models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4B8FC52C-60D4-4836-9664-ADDA245CA15C}"/>
              </a:ext>
            </a:extLst>
          </p:cNvPr>
          <p:cNvSpPr txBox="1"/>
          <p:nvPr/>
        </p:nvSpPr>
        <p:spPr>
          <a:xfrm>
            <a:off x="6773186" y="12616085"/>
            <a:ext cx="648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Bias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6B359E36-9872-4877-BD5C-7BD6B1FF5765}"/>
              </a:ext>
            </a:extLst>
          </p:cNvPr>
          <p:cNvSpPr txBox="1"/>
          <p:nvPr/>
        </p:nvSpPr>
        <p:spPr>
          <a:xfrm>
            <a:off x="6269733" y="13839172"/>
            <a:ext cx="904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Decision trees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1E69CD66-291B-4293-9059-EC16F2AA26D7}"/>
              </a:ext>
            </a:extLst>
          </p:cNvPr>
          <p:cNvSpPr txBox="1"/>
          <p:nvPr/>
        </p:nvSpPr>
        <p:spPr>
          <a:xfrm>
            <a:off x="8420362" y="13632226"/>
            <a:ext cx="59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Digital graphics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142EB4EB-6945-4A79-9485-2376AB053120}"/>
              </a:ext>
            </a:extLst>
          </p:cNvPr>
          <p:cNvSpPr txBox="1"/>
          <p:nvPr/>
        </p:nvSpPr>
        <p:spPr>
          <a:xfrm>
            <a:off x="8928378" y="13500813"/>
            <a:ext cx="792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Master page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F19D5489-312A-442B-A0A4-F25162EEF577}"/>
              </a:ext>
            </a:extLst>
          </p:cNvPr>
          <p:cNvSpPr txBox="1"/>
          <p:nvPr/>
        </p:nvSpPr>
        <p:spPr>
          <a:xfrm>
            <a:off x="8809904" y="13101837"/>
            <a:ext cx="801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Navigation</a:t>
            </a:r>
          </a:p>
        </p:txBody>
      </p:sp>
      <p:pic>
        <p:nvPicPr>
          <p:cNvPr id="627" name="Picture 626" descr="Screen Clipping">
            <a:extLst>
              <a:ext uri="{FF2B5EF4-FFF2-40B4-BE49-F238E27FC236}">
                <a16:creationId xmlns:a16="http://schemas.microsoft.com/office/drawing/2014/main" id="{051BA984-1EE2-46CA-9FB9-4D6DDDAE8C6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18842"/>
          <a:stretch/>
        </p:blipFill>
        <p:spPr>
          <a:xfrm>
            <a:off x="5046028" y="14555117"/>
            <a:ext cx="305903" cy="291837"/>
          </a:xfrm>
          <a:prstGeom prst="rect">
            <a:avLst/>
          </a:prstGeom>
        </p:spPr>
      </p:pic>
      <p:pic>
        <p:nvPicPr>
          <p:cNvPr id="628" name="Picture 627" descr="Screen Clipping">
            <a:extLst>
              <a:ext uri="{FF2B5EF4-FFF2-40B4-BE49-F238E27FC236}">
                <a16:creationId xmlns:a16="http://schemas.microsoft.com/office/drawing/2014/main" id="{AE5141F2-170C-4DEB-A8A4-89F0C8E5C24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54" y="14599061"/>
            <a:ext cx="335042" cy="322373"/>
          </a:xfrm>
          <a:prstGeom prst="rect">
            <a:avLst/>
          </a:prstGeom>
        </p:spPr>
      </p:pic>
      <p:pic>
        <p:nvPicPr>
          <p:cNvPr id="629" name="Picture 628" descr="Screen Clipping">
            <a:extLst>
              <a:ext uri="{FF2B5EF4-FFF2-40B4-BE49-F238E27FC236}">
                <a16:creationId xmlns:a16="http://schemas.microsoft.com/office/drawing/2014/main" id="{21F2DC86-4DE6-4283-AAEF-08DAE5AE2484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39" y="16365555"/>
            <a:ext cx="472271" cy="354203"/>
          </a:xfrm>
          <a:prstGeom prst="rect">
            <a:avLst/>
          </a:prstGeom>
        </p:spPr>
      </p:pic>
      <p:pic>
        <p:nvPicPr>
          <p:cNvPr id="630" name="Picture 629" descr="Screen Clipping">
            <a:extLst>
              <a:ext uri="{FF2B5EF4-FFF2-40B4-BE49-F238E27FC236}">
                <a16:creationId xmlns:a16="http://schemas.microsoft.com/office/drawing/2014/main" id="{2EFBDFE3-8200-4180-9EA1-E1FD9A105F7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25" y="16467339"/>
            <a:ext cx="384993" cy="338735"/>
          </a:xfrm>
          <a:prstGeom prst="rect">
            <a:avLst/>
          </a:prstGeom>
        </p:spPr>
      </p:pic>
      <p:pic>
        <p:nvPicPr>
          <p:cNvPr id="631" name="Picture 630" descr="Screen Clipping">
            <a:extLst>
              <a:ext uri="{FF2B5EF4-FFF2-40B4-BE49-F238E27FC236}">
                <a16:creationId xmlns:a16="http://schemas.microsoft.com/office/drawing/2014/main" id="{9BEAEAD4-52A2-414B-B84D-89591091981F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01" y="16374861"/>
            <a:ext cx="622771" cy="436450"/>
          </a:xfrm>
          <a:prstGeom prst="rect">
            <a:avLst/>
          </a:prstGeom>
        </p:spPr>
      </p:pic>
      <p:pic>
        <p:nvPicPr>
          <p:cNvPr id="632" name="Picture 631" descr="Screen Clipping">
            <a:extLst>
              <a:ext uri="{FF2B5EF4-FFF2-40B4-BE49-F238E27FC236}">
                <a16:creationId xmlns:a16="http://schemas.microsoft.com/office/drawing/2014/main" id="{E9AB4B83-E4A0-4F3A-858C-4AAF99A446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27" y="16199936"/>
            <a:ext cx="678738" cy="481131"/>
          </a:xfrm>
          <a:prstGeom prst="rect">
            <a:avLst/>
          </a:prstGeom>
        </p:spPr>
      </p:pic>
      <p:pic>
        <p:nvPicPr>
          <p:cNvPr id="633" name="Picture 632" descr="Screen Clipping">
            <a:extLst>
              <a:ext uri="{FF2B5EF4-FFF2-40B4-BE49-F238E27FC236}">
                <a16:creationId xmlns:a16="http://schemas.microsoft.com/office/drawing/2014/main" id="{5AE74A53-A0AC-42EC-8605-61721B8371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90" y="15978654"/>
            <a:ext cx="699924" cy="915763"/>
          </a:xfrm>
          <a:prstGeom prst="rect">
            <a:avLst/>
          </a:prstGeom>
        </p:spPr>
      </p:pic>
      <p:pic>
        <p:nvPicPr>
          <p:cNvPr id="634" name="Picture 633" descr="Screen Clipping">
            <a:extLst>
              <a:ext uri="{FF2B5EF4-FFF2-40B4-BE49-F238E27FC236}">
                <a16:creationId xmlns:a16="http://schemas.microsoft.com/office/drawing/2014/main" id="{90EF17A9-B80F-4B8C-89A7-1FBF4AD1EF4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07" y="16384144"/>
            <a:ext cx="768159" cy="438106"/>
          </a:xfrm>
          <a:prstGeom prst="rect">
            <a:avLst/>
          </a:prstGeom>
        </p:spPr>
      </p:pic>
      <p:pic>
        <p:nvPicPr>
          <p:cNvPr id="635" name="Picture 634" descr="Screen Clipping">
            <a:extLst>
              <a:ext uri="{FF2B5EF4-FFF2-40B4-BE49-F238E27FC236}">
                <a16:creationId xmlns:a16="http://schemas.microsoft.com/office/drawing/2014/main" id="{EF2319AE-0797-4006-AC7A-2BB20812C2BF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0" y="15978654"/>
            <a:ext cx="885147" cy="265544"/>
          </a:xfrm>
          <a:prstGeom prst="rect">
            <a:avLst/>
          </a:prstGeom>
        </p:spPr>
      </p:pic>
      <p:pic>
        <p:nvPicPr>
          <p:cNvPr id="636" name="Picture 635" descr="Screen Clipping">
            <a:extLst>
              <a:ext uri="{FF2B5EF4-FFF2-40B4-BE49-F238E27FC236}">
                <a16:creationId xmlns:a16="http://schemas.microsoft.com/office/drawing/2014/main" id="{873F185D-70A9-4C56-95A9-10E542BDFAD5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9" y="16374670"/>
            <a:ext cx="672409" cy="512854"/>
          </a:xfrm>
          <a:prstGeom prst="rect">
            <a:avLst/>
          </a:prstGeom>
        </p:spPr>
      </p:pic>
      <p:pic>
        <p:nvPicPr>
          <p:cNvPr id="637" name="Picture 636" descr="Screen Clipping">
            <a:extLst>
              <a:ext uri="{FF2B5EF4-FFF2-40B4-BE49-F238E27FC236}">
                <a16:creationId xmlns:a16="http://schemas.microsoft.com/office/drawing/2014/main" id="{DF3D79F1-330E-42B1-B6BE-3A18F9DF3C1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50" y="14950543"/>
            <a:ext cx="377949" cy="327249"/>
          </a:xfrm>
          <a:prstGeom prst="rect">
            <a:avLst/>
          </a:prstGeom>
        </p:spPr>
      </p:pic>
      <p:pic>
        <p:nvPicPr>
          <p:cNvPr id="638" name="Picture 637" descr="Screen Clipping">
            <a:extLst>
              <a:ext uri="{FF2B5EF4-FFF2-40B4-BE49-F238E27FC236}">
                <a16:creationId xmlns:a16="http://schemas.microsoft.com/office/drawing/2014/main" id="{0DB537DD-B4AA-4AFC-A31B-408B4B123CE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87" y="14974875"/>
            <a:ext cx="333422" cy="362001"/>
          </a:xfrm>
          <a:prstGeom prst="rect">
            <a:avLst/>
          </a:prstGeom>
        </p:spPr>
      </p:pic>
      <p:pic>
        <p:nvPicPr>
          <p:cNvPr id="639" name="Picture 638" descr="Screen Clipping">
            <a:extLst>
              <a:ext uri="{FF2B5EF4-FFF2-40B4-BE49-F238E27FC236}">
                <a16:creationId xmlns:a16="http://schemas.microsoft.com/office/drawing/2014/main" id="{76C4DFC2-BF58-4B5D-9A76-0DCEC80C33D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69" y="14054441"/>
            <a:ext cx="435933" cy="425034"/>
          </a:xfrm>
          <a:prstGeom prst="rect">
            <a:avLst/>
          </a:prstGeom>
        </p:spPr>
      </p:pic>
      <p:pic>
        <p:nvPicPr>
          <p:cNvPr id="640" name="Picture 639" descr="Screen Clipping">
            <a:extLst>
              <a:ext uri="{FF2B5EF4-FFF2-40B4-BE49-F238E27FC236}">
                <a16:creationId xmlns:a16="http://schemas.microsoft.com/office/drawing/2014/main" id="{E35BF939-4C13-47AE-BD73-658C1009C1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1" y="12354823"/>
            <a:ext cx="1121867" cy="350993"/>
          </a:xfrm>
          <a:prstGeom prst="rect">
            <a:avLst/>
          </a:prstGeom>
        </p:spPr>
      </p:pic>
      <p:pic>
        <p:nvPicPr>
          <p:cNvPr id="641" name="Picture 640" descr="Screen Clipping">
            <a:extLst>
              <a:ext uri="{FF2B5EF4-FFF2-40B4-BE49-F238E27FC236}">
                <a16:creationId xmlns:a16="http://schemas.microsoft.com/office/drawing/2014/main" id="{72C5529B-198A-48AC-B872-25A5F03BB20B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9" y="14174428"/>
            <a:ext cx="710046" cy="301281"/>
          </a:xfrm>
          <a:prstGeom prst="rect">
            <a:avLst/>
          </a:prstGeom>
        </p:spPr>
      </p:pic>
      <p:pic>
        <p:nvPicPr>
          <p:cNvPr id="642" name="Picture 641" descr="Screen Clipping">
            <a:extLst>
              <a:ext uri="{FF2B5EF4-FFF2-40B4-BE49-F238E27FC236}">
                <a16:creationId xmlns:a16="http://schemas.microsoft.com/office/drawing/2014/main" id="{87C62A82-D95E-46C8-85D2-E49C7CD96DB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7" y="12438418"/>
            <a:ext cx="892126" cy="336763"/>
          </a:xfrm>
          <a:prstGeom prst="rect">
            <a:avLst/>
          </a:prstGeom>
        </p:spPr>
      </p:pic>
      <p:pic>
        <p:nvPicPr>
          <p:cNvPr id="643" name="Picture 642" descr="Screen Clipping">
            <a:extLst>
              <a:ext uri="{FF2B5EF4-FFF2-40B4-BE49-F238E27FC236}">
                <a16:creationId xmlns:a16="http://schemas.microsoft.com/office/drawing/2014/main" id="{E72998E0-6762-4FD7-91CD-C92576F6D67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12" y="12147167"/>
            <a:ext cx="517951" cy="344320"/>
          </a:xfrm>
          <a:prstGeom prst="rect">
            <a:avLst/>
          </a:prstGeom>
        </p:spPr>
      </p:pic>
      <p:pic>
        <p:nvPicPr>
          <p:cNvPr id="644" name="Picture 643" descr="Screen Clipping">
            <a:extLst>
              <a:ext uri="{FF2B5EF4-FFF2-40B4-BE49-F238E27FC236}">
                <a16:creationId xmlns:a16="http://schemas.microsoft.com/office/drawing/2014/main" id="{458CB3FA-7173-43FA-A86B-C0B9A2DC900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2" y="14081434"/>
            <a:ext cx="592422" cy="459215"/>
          </a:xfrm>
          <a:prstGeom prst="rect">
            <a:avLst/>
          </a:prstGeom>
        </p:spPr>
      </p:pic>
      <p:pic>
        <p:nvPicPr>
          <p:cNvPr id="645" name="Picture 644" descr="Screen Clipping">
            <a:extLst>
              <a:ext uri="{FF2B5EF4-FFF2-40B4-BE49-F238E27FC236}">
                <a16:creationId xmlns:a16="http://schemas.microsoft.com/office/drawing/2014/main" id="{C8DC2395-E56E-40AE-BFBA-1D8AE2061F24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09" y="14201889"/>
            <a:ext cx="472433" cy="311043"/>
          </a:xfrm>
          <a:prstGeom prst="rect">
            <a:avLst/>
          </a:prstGeom>
        </p:spPr>
      </p:pic>
      <p:pic>
        <p:nvPicPr>
          <p:cNvPr id="646" name="Picture 645" descr="Screen Clipping">
            <a:extLst>
              <a:ext uri="{FF2B5EF4-FFF2-40B4-BE49-F238E27FC236}">
                <a16:creationId xmlns:a16="http://schemas.microsoft.com/office/drawing/2014/main" id="{25A453C3-8908-438A-9C4A-F506E3097044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02" y="13912833"/>
            <a:ext cx="290304" cy="371363"/>
          </a:xfrm>
          <a:prstGeom prst="rect">
            <a:avLst/>
          </a:prstGeom>
        </p:spPr>
      </p:pic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BFE2D4BF-BA13-46D0-A669-8AE4E5F0A0F9}"/>
              </a:ext>
            </a:extLst>
          </p:cNvPr>
          <p:cNvCxnSpPr>
            <a:cxnSpLocks/>
          </p:cNvCxnSpPr>
          <p:nvPr/>
        </p:nvCxnSpPr>
        <p:spPr>
          <a:xfrm flipH="1">
            <a:off x="3429081" y="10694283"/>
            <a:ext cx="1587" cy="2928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BAD9D8C5-C61F-4E77-AE8A-767E98C3B4E2}"/>
              </a:ext>
            </a:extLst>
          </p:cNvPr>
          <p:cNvCxnSpPr>
            <a:cxnSpLocks/>
          </p:cNvCxnSpPr>
          <p:nvPr/>
        </p:nvCxnSpPr>
        <p:spPr>
          <a:xfrm flipV="1">
            <a:off x="4327804" y="11345562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0ECFF49E-917C-4BED-A634-B81D49F8A9F3}"/>
              </a:ext>
            </a:extLst>
          </p:cNvPr>
          <p:cNvCxnSpPr>
            <a:cxnSpLocks/>
          </p:cNvCxnSpPr>
          <p:nvPr/>
        </p:nvCxnSpPr>
        <p:spPr>
          <a:xfrm flipV="1">
            <a:off x="3718833" y="11366290"/>
            <a:ext cx="0" cy="3492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05345265-CD33-42CF-9B58-E46D7D623D60}"/>
              </a:ext>
            </a:extLst>
          </p:cNvPr>
          <p:cNvCxnSpPr>
            <a:cxnSpLocks/>
          </p:cNvCxnSpPr>
          <p:nvPr/>
        </p:nvCxnSpPr>
        <p:spPr>
          <a:xfrm flipV="1">
            <a:off x="3010433" y="11273802"/>
            <a:ext cx="0" cy="3508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5BF180F5-16C4-4E67-8072-0CBF9A1056F0}"/>
              </a:ext>
            </a:extLst>
          </p:cNvPr>
          <p:cNvCxnSpPr>
            <a:cxnSpLocks/>
          </p:cNvCxnSpPr>
          <p:nvPr/>
        </p:nvCxnSpPr>
        <p:spPr>
          <a:xfrm flipH="1">
            <a:off x="5481916" y="10520062"/>
            <a:ext cx="15875" cy="4413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CE02A9F9-24E8-4EF5-8176-BDD517AAFEE4}"/>
              </a:ext>
            </a:extLst>
          </p:cNvPr>
          <p:cNvCxnSpPr>
            <a:cxnSpLocks/>
          </p:cNvCxnSpPr>
          <p:nvPr/>
        </p:nvCxnSpPr>
        <p:spPr>
          <a:xfrm flipH="1">
            <a:off x="6235979" y="10493074"/>
            <a:ext cx="17462" cy="514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231E8A75-66CF-4E70-8894-5B7F1C8E1CA3}"/>
              </a:ext>
            </a:extLst>
          </p:cNvPr>
          <p:cNvCxnSpPr>
            <a:cxnSpLocks/>
          </p:cNvCxnSpPr>
          <p:nvPr/>
        </p:nvCxnSpPr>
        <p:spPr>
          <a:xfrm flipH="1">
            <a:off x="4813580" y="10830440"/>
            <a:ext cx="173517" cy="1452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FCEA10D0-0DE7-4747-B908-E1D3F91161C6}"/>
              </a:ext>
            </a:extLst>
          </p:cNvPr>
          <p:cNvCxnSpPr>
            <a:cxnSpLocks/>
          </p:cNvCxnSpPr>
          <p:nvPr/>
        </p:nvCxnSpPr>
        <p:spPr>
          <a:xfrm flipH="1">
            <a:off x="7665723" y="10653051"/>
            <a:ext cx="161863" cy="3157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4989A13-0C4C-46A9-B13E-CBB56E1027A1}"/>
              </a:ext>
            </a:extLst>
          </p:cNvPr>
          <p:cNvCxnSpPr>
            <a:cxnSpLocks/>
          </p:cNvCxnSpPr>
          <p:nvPr/>
        </p:nvCxnSpPr>
        <p:spPr>
          <a:xfrm flipV="1">
            <a:off x="8040237" y="11431051"/>
            <a:ext cx="175176" cy="2371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TextBox 657">
            <a:extLst>
              <a:ext uri="{FF2B5EF4-FFF2-40B4-BE49-F238E27FC236}">
                <a16:creationId xmlns:a16="http://schemas.microsoft.com/office/drawing/2014/main" id="{5D61DEC5-996C-4CB2-904E-7CBE7215FED6}"/>
              </a:ext>
            </a:extLst>
          </p:cNvPr>
          <p:cNvSpPr txBox="1"/>
          <p:nvPr/>
        </p:nvSpPr>
        <p:spPr>
          <a:xfrm>
            <a:off x="7733384" y="11618209"/>
            <a:ext cx="797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Bots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583B1484-74E4-41B5-BBF5-6CBA024E050B}"/>
              </a:ext>
            </a:extLst>
          </p:cNvPr>
          <p:cNvSpPr txBox="1"/>
          <p:nvPr/>
        </p:nvSpPr>
        <p:spPr>
          <a:xfrm>
            <a:off x="8442371" y="10562858"/>
            <a:ext cx="605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Malware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0C953B20-4B64-464F-8E99-661E9B2E1CDA}"/>
              </a:ext>
            </a:extLst>
          </p:cNvPr>
          <p:cNvSpPr txBox="1"/>
          <p:nvPr/>
        </p:nvSpPr>
        <p:spPr>
          <a:xfrm>
            <a:off x="8685491" y="10917903"/>
            <a:ext cx="76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Social engineering 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FFC3ABC5-8CD1-4797-87FC-B7D9D320E15C}"/>
              </a:ext>
            </a:extLst>
          </p:cNvPr>
          <p:cNvSpPr txBox="1"/>
          <p:nvPr/>
        </p:nvSpPr>
        <p:spPr>
          <a:xfrm>
            <a:off x="7273319" y="11640725"/>
            <a:ext cx="942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DDOS</a:t>
            </a:r>
          </a:p>
        </p:txBody>
      </p: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9C5ABBA1-99F7-4B17-BDD8-59554FCB254E}"/>
              </a:ext>
            </a:extLst>
          </p:cNvPr>
          <p:cNvCxnSpPr>
            <a:cxnSpLocks/>
          </p:cNvCxnSpPr>
          <p:nvPr/>
        </p:nvCxnSpPr>
        <p:spPr>
          <a:xfrm flipH="1">
            <a:off x="8405062" y="10808002"/>
            <a:ext cx="323257" cy="3936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CA1F9CDE-3921-46D3-8F85-61F2D97708AE}"/>
              </a:ext>
            </a:extLst>
          </p:cNvPr>
          <p:cNvCxnSpPr>
            <a:cxnSpLocks/>
          </p:cNvCxnSpPr>
          <p:nvPr/>
        </p:nvCxnSpPr>
        <p:spPr>
          <a:xfrm flipV="1">
            <a:off x="7710109" y="11413872"/>
            <a:ext cx="280686" cy="2735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F09C601A-3862-4F8E-A78C-1A0D145D5510}"/>
              </a:ext>
            </a:extLst>
          </p:cNvPr>
          <p:cNvCxnSpPr>
            <a:cxnSpLocks/>
          </p:cNvCxnSpPr>
          <p:nvPr/>
        </p:nvCxnSpPr>
        <p:spPr>
          <a:xfrm flipH="1">
            <a:off x="8562062" y="11235269"/>
            <a:ext cx="246857" cy="1579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7" name="Rectangle 666">
            <a:extLst>
              <a:ext uri="{FF2B5EF4-FFF2-40B4-BE49-F238E27FC236}">
                <a16:creationId xmlns:a16="http://schemas.microsoft.com/office/drawing/2014/main" id="{5C7883D7-56D9-4E28-9CF8-17B5D28966CF}"/>
              </a:ext>
            </a:extLst>
          </p:cNvPr>
          <p:cNvSpPr/>
          <p:nvPr/>
        </p:nvSpPr>
        <p:spPr>
          <a:xfrm>
            <a:off x="5886225" y="11561654"/>
            <a:ext cx="7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How do you solve problems?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34904BBE-E954-4BBC-A465-FCEB47BD6D12}"/>
              </a:ext>
            </a:extLst>
          </p:cNvPr>
          <p:cNvSpPr/>
          <p:nvPr/>
        </p:nvSpPr>
        <p:spPr>
          <a:xfrm>
            <a:off x="5750555" y="10181667"/>
            <a:ext cx="875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Computational thinking</a:t>
            </a: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D77CAEED-664C-47F3-B31C-706834EF005F}"/>
              </a:ext>
            </a:extLst>
          </p:cNvPr>
          <p:cNvSpPr/>
          <p:nvPr/>
        </p:nvSpPr>
        <p:spPr>
          <a:xfrm>
            <a:off x="4772316" y="10573957"/>
            <a:ext cx="7264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Use Iteration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3508F8FA-9D0C-4535-9591-DBE4A2989B3D}"/>
              </a:ext>
            </a:extLst>
          </p:cNvPr>
          <p:cNvSpPr/>
          <p:nvPr/>
        </p:nvSpPr>
        <p:spPr>
          <a:xfrm>
            <a:off x="4621238" y="11625355"/>
            <a:ext cx="588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Selection IF/ELSE</a:t>
            </a: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E46D56DC-94D9-4C30-9D01-2B255AC15E10}"/>
              </a:ext>
            </a:extLst>
          </p:cNvPr>
          <p:cNvSpPr/>
          <p:nvPr/>
        </p:nvSpPr>
        <p:spPr>
          <a:xfrm>
            <a:off x="5193938" y="10341505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Sequence</a:t>
            </a: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BADB89A2-DDED-4454-86E1-8D790A6DA934}"/>
              </a:ext>
            </a:extLst>
          </p:cNvPr>
          <p:cNvSpPr/>
          <p:nvPr/>
        </p:nvSpPr>
        <p:spPr>
          <a:xfrm>
            <a:off x="5055696" y="11511969"/>
            <a:ext cx="1021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What’s the difference between a for and while loop?</a:t>
            </a: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6376F5DF-BDF3-4D44-A4B1-1A49C0AF479E}"/>
              </a:ext>
            </a:extLst>
          </p:cNvPr>
          <p:cNvSpPr/>
          <p:nvPr/>
        </p:nvSpPr>
        <p:spPr>
          <a:xfrm>
            <a:off x="3070157" y="10592484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Photoshop</a:t>
            </a: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7BA37087-25E8-47E0-BBBF-DE7F0EF01F11}"/>
              </a:ext>
            </a:extLst>
          </p:cNvPr>
          <p:cNvSpPr/>
          <p:nvPr/>
        </p:nvSpPr>
        <p:spPr>
          <a:xfrm>
            <a:off x="2727645" y="11605587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Graphics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E8F58D2A-81BA-47B2-B9B2-F3300A17CADA}"/>
              </a:ext>
            </a:extLst>
          </p:cNvPr>
          <p:cNvSpPr/>
          <p:nvPr/>
        </p:nvSpPr>
        <p:spPr>
          <a:xfrm>
            <a:off x="3368026" y="11708624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Filters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A3390046-4D6D-4D30-A787-99806702481F}"/>
              </a:ext>
            </a:extLst>
          </p:cNvPr>
          <p:cNvSpPr/>
          <p:nvPr/>
        </p:nvSpPr>
        <p:spPr>
          <a:xfrm>
            <a:off x="3946208" y="11724404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Layers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B2E75DA2-2F53-482A-BEED-7D1F3D18F92A}"/>
              </a:ext>
            </a:extLst>
          </p:cNvPr>
          <p:cNvSpPr/>
          <p:nvPr/>
        </p:nvSpPr>
        <p:spPr>
          <a:xfrm>
            <a:off x="7506639" y="10379646"/>
            <a:ext cx="6046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Cash Flow</a:t>
            </a: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910E9F05-D897-486C-8641-37A850647B32}"/>
              </a:ext>
            </a:extLst>
          </p:cNvPr>
          <p:cNvSpPr/>
          <p:nvPr/>
        </p:nvSpPr>
        <p:spPr>
          <a:xfrm>
            <a:off x="6948521" y="10410251"/>
            <a:ext cx="6351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Profit/Loss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FF996ACE-1CAA-4EB4-9C9C-7DE40D847256}"/>
              </a:ext>
            </a:extLst>
          </p:cNvPr>
          <p:cNvSpPr/>
          <p:nvPr/>
        </p:nvSpPr>
        <p:spPr>
          <a:xfrm>
            <a:off x="7367468" y="10129711"/>
            <a:ext cx="4251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Logos</a:t>
            </a:r>
          </a:p>
        </p:txBody>
      </p: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FECD49C3-A5E6-492C-ABE6-93909492C0A0}"/>
              </a:ext>
            </a:extLst>
          </p:cNvPr>
          <p:cNvCxnSpPr>
            <a:cxnSpLocks/>
          </p:cNvCxnSpPr>
          <p:nvPr/>
        </p:nvCxnSpPr>
        <p:spPr>
          <a:xfrm flipH="1">
            <a:off x="7208290" y="10587256"/>
            <a:ext cx="44496" cy="3565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7BF8EAB7-C91D-49AB-88D7-F6CBAC54DD77}"/>
              </a:ext>
            </a:extLst>
          </p:cNvPr>
          <p:cNvCxnSpPr>
            <a:cxnSpLocks/>
          </p:cNvCxnSpPr>
          <p:nvPr/>
        </p:nvCxnSpPr>
        <p:spPr>
          <a:xfrm flipH="1">
            <a:off x="7477599" y="10346205"/>
            <a:ext cx="113968" cy="7071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4" name="Rectangle 683">
            <a:extLst>
              <a:ext uri="{FF2B5EF4-FFF2-40B4-BE49-F238E27FC236}">
                <a16:creationId xmlns:a16="http://schemas.microsoft.com/office/drawing/2014/main" id="{8DE245BB-416E-49EE-938E-41D05FC905E4}"/>
              </a:ext>
            </a:extLst>
          </p:cNvPr>
          <p:cNvSpPr/>
          <p:nvPr/>
        </p:nvSpPr>
        <p:spPr>
          <a:xfrm rot="2833222">
            <a:off x="1799082" y="9859379"/>
            <a:ext cx="7488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Legislation</a:t>
            </a: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A1184B24-FCB9-4588-AF30-38BBF8BA2D0D}"/>
              </a:ext>
            </a:extLst>
          </p:cNvPr>
          <p:cNvSpPr/>
          <p:nvPr/>
        </p:nvSpPr>
        <p:spPr>
          <a:xfrm>
            <a:off x="285176" y="10695426"/>
            <a:ext cx="6983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Society</a:t>
            </a: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393D0315-1AE4-416E-948A-4D9F409EE4C1}"/>
              </a:ext>
            </a:extLst>
          </p:cNvPr>
          <p:cNvSpPr/>
          <p:nvPr/>
        </p:nvSpPr>
        <p:spPr>
          <a:xfrm>
            <a:off x="244703" y="10998642"/>
            <a:ext cx="647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Calibri" panose="020F0502020204030204" pitchFamily="34" charset="0"/>
                <a:cs typeface="Times New Roman" panose="02020603050405020304" pitchFamily="18" charset="0"/>
              </a:rPr>
              <a:t>Privacy issues</a:t>
            </a:r>
            <a:endParaRPr lang="en-GB" sz="800" dirty="0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0DA8C746-20C4-4E0A-923F-FE52B7580ADE}"/>
              </a:ext>
            </a:extLst>
          </p:cNvPr>
          <p:cNvSpPr/>
          <p:nvPr/>
        </p:nvSpPr>
        <p:spPr>
          <a:xfrm>
            <a:off x="2230602" y="10440154"/>
            <a:ext cx="871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Purpose of Utility programs</a:t>
            </a:r>
          </a:p>
        </p:txBody>
      </p: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279EAF4E-4298-47F2-A57B-6503F752F22A}"/>
              </a:ext>
            </a:extLst>
          </p:cNvPr>
          <p:cNvCxnSpPr>
            <a:cxnSpLocks/>
          </p:cNvCxnSpPr>
          <p:nvPr/>
        </p:nvCxnSpPr>
        <p:spPr>
          <a:xfrm rot="2833222">
            <a:off x="2266631" y="10724387"/>
            <a:ext cx="19398" cy="1109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7A4399BD-F9A4-4B37-92F7-9EDD1E2387C1}"/>
              </a:ext>
            </a:extLst>
          </p:cNvPr>
          <p:cNvCxnSpPr>
            <a:cxnSpLocks/>
          </p:cNvCxnSpPr>
          <p:nvPr/>
        </p:nvCxnSpPr>
        <p:spPr>
          <a:xfrm flipH="1">
            <a:off x="4388747" y="10676978"/>
            <a:ext cx="1587" cy="2928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Rectangle 689">
            <a:extLst>
              <a:ext uri="{FF2B5EF4-FFF2-40B4-BE49-F238E27FC236}">
                <a16:creationId xmlns:a16="http://schemas.microsoft.com/office/drawing/2014/main" id="{FED9B370-A503-4EA2-B2B6-D0122959083B}"/>
              </a:ext>
            </a:extLst>
          </p:cNvPr>
          <p:cNvSpPr/>
          <p:nvPr/>
        </p:nvSpPr>
        <p:spPr>
          <a:xfrm>
            <a:off x="4142455" y="10491841"/>
            <a:ext cx="4507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Layers</a:t>
            </a:r>
          </a:p>
        </p:txBody>
      </p:sp>
      <p:pic>
        <p:nvPicPr>
          <p:cNvPr id="691" name="Picture 690" descr="Screen Clipping">
            <a:extLst>
              <a:ext uri="{FF2B5EF4-FFF2-40B4-BE49-F238E27FC236}">
                <a16:creationId xmlns:a16="http://schemas.microsoft.com/office/drawing/2014/main" id="{65D25075-E058-4554-8FC9-F250F970EA6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06" y="10219971"/>
            <a:ext cx="517951" cy="344320"/>
          </a:xfrm>
          <a:prstGeom prst="rect">
            <a:avLst/>
          </a:prstGeom>
        </p:spPr>
      </p:pic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17C8A419-5F3D-4825-AC62-DEFF63557A62}"/>
              </a:ext>
            </a:extLst>
          </p:cNvPr>
          <p:cNvCxnSpPr>
            <a:cxnSpLocks/>
          </p:cNvCxnSpPr>
          <p:nvPr/>
        </p:nvCxnSpPr>
        <p:spPr>
          <a:xfrm flipV="1">
            <a:off x="6734696" y="11280185"/>
            <a:ext cx="3174" cy="2193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Rectangle 695">
            <a:extLst>
              <a:ext uri="{FF2B5EF4-FFF2-40B4-BE49-F238E27FC236}">
                <a16:creationId xmlns:a16="http://schemas.microsoft.com/office/drawing/2014/main" id="{B8B3EE4E-5731-45B9-BB50-7BBE101B354E}"/>
              </a:ext>
            </a:extLst>
          </p:cNvPr>
          <p:cNvSpPr/>
          <p:nvPr/>
        </p:nvSpPr>
        <p:spPr>
          <a:xfrm>
            <a:off x="6526187" y="11397802"/>
            <a:ext cx="629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Boolean operators</a:t>
            </a: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F1A533A8-02E8-40CC-84B7-86498857189C}"/>
              </a:ext>
            </a:extLst>
          </p:cNvPr>
          <p:cNvSpPr/>
          <p:nvPr/>
        </p:nvSpPr>
        <p:spPr>
          <a:xfrm>
            <a:off x="1071471" y="11413628"/>
            <a:ext cx="744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Sustainability</a:t>
            </a:r>
          </a:p>
        </p:txBody>
      </p:sp>
      <p:pic>
        <p:nvPicPr>
          <p:cNvPr id="701" name="Picture 700" descr="Screen Clipping">
            <a:extLst>
              <a:ext uri="{FF2B5EF4-FFF2-40B4-BE49-F238E27FC236}">
                <a16:creationId xmlns:a16="http://schemas.microsoft.com/office/drawing/2014/main" id="{45862D4C-732A-4D4C-9295-45D058C7C09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63" y="11560200"/>
            <a:ext cx="457141" cy="359877"/>
          </a:xfrm>
          <a:prstGeom prst="rect">
            <a:avLst/>
          </a:prstGeom>
        </p:spPr>
      </p:pic>
      <p:pic>
        <p:nvPicPr>
          <p:cNvPr id="703" name="Picture 702" descr="Screen Clipping">
            <a:extLst>
              <a:ext uri="{FF2B5EF4-FFF2-40B4-BE49-F238E27FC236}">
                <a16:creationId xmlns:a16="http://schemas.microsoft.com/office/drawing/2014/main" id="{3E81EB7A-77B3-4901-A473-576421DE161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16" y="11945141"/>
            <a:ext cx="634970" cy="266930"/>
          </a:xfrm>
          <a:prstGeom prst="rect">
            <a:avLst/>
          </a:prstGeom>
        </p:spPr>
      </p:pic>
      <p:pic>
        <p:nvPicPr>
          <p:cNvPr id="704" name="Picture 703" descr="Screen Clipping">
            <a:extLst>
              <a:ext uri="{FF2B5EF4-FFF2-40B4-BE49-F238E27FC236}">
                <a16:creationId xmlns:a16="http://schemas.microsoft.com/office/drawing/2014/main" id="{0B1714BC-3A04-4435-95EC-41BBF00AAE1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34" y="10300913"/>
            <a:ext cx="626059" cy="292893"/>
          </a:xfrm>
          <a:prstGeom prst="rect">
            <a:avLst/>
          </a:prstGeom>
        </p:spPr>
      </p:pic>
      <p:pic>
        <p:nvPicPr>
          <p:cNvPr id="705" name="Picture 704" descr="Screen Clipping">
            <a:extLst>
              <a:ext uri="{FF2B5EF4-FFF2-40B4-BE49-F238E27FC236}">
                <a16:creationId xmlns:a16="http://schemas.microsoft.com/office/drawing/2014/main" id="{834182C8-A3EB-4B45-BB82-4A492E3D3D5B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17" y="9844297"/>
            <a:ext cx="222434" cy="272127"/>
          </a:xfrm>
          <a:prstGeom prst="rect">
            <a:avLst/>
          </a:prstGeom>
        </p:spPr>
      </p:pic>
      <p:pic>
        <p:nvPicPr>
          <p:cNvPr id="706" name="Picture 705" descr="Screen Clipping">
            <a:extLst>
              <a:ext uri="{FF2B5EF4-FFF2-40B4-BE49-F238E27FC236}">
                <a16:creationId xmlns:a16="http://schemas.microsoft.com/office/drawing/2014/main" id="{6A08F33C-9716-4342-B31D-A8B546C4824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8" y="11672965"/>
            <a:ext cx="363639" cy="395673"/>
          </a:xfrm>
          <a:prstGeom prst="rect">
            <a:avLst/>
          </a:prstGeom>
        </p:spPr>
      </p:pic>
      <p:pic>
        <p:nvPicPr>
          <p:cNvPr id="707" name="Picture 706" descr="Screen Clipping">
            <a:extLst>
              <a:ext uri="{FF2B5EF4-FFF2-40B4-BE49-F238E27FC236}">
                <a16:creationId xmlns:a16="http://schemas.microsoft.com/office/drawing/2014/main" id="{7F6AF3F7-5E7B-490D-BC5C-088B0ED83A4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48" y="10007588"/>
            <a:ext cx="281499" cy="381504"/>
          </a:xfrm>
          <a:prstGeom prst="rect">
            <a:avLst/>
          </a:prstGeom>
        </p:spPr>
      </p:pic>
      <p:pic>
        <p:nvPicPr>
          <p:cNvPr id="708" name="Picture 707" descr="Screen Clipping">
            <a:extLst>
              <a:ext uri="{FF2B5EF4-FFF2-40B4-BE49-F238E27FC236}">
                <a16:creationId xmlns:a16="http://schemas.microsoft.com/office/drawing/2014/main" id="{B28D2D26-9203-47EB-9364-30C4BC6AE78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2" y="10110222"/>
            <a:ext cx="700099" cy="662177"/>
          </a:xfrm>
          <a:prstGeom prst="rect">
            <a:avLst/>
          </a:prstGeom>
        </p:spPr>
      </p:pic>
      <p:pic>
        <p:nvPicPr>
          <p:cNvPr id="709" name="Picture 708" descr="Screen Clipping">
            <a:extLst>
              <a:ext uri="{FF2B5EF4-FFF2-40B4-BE49-F238E27FC236}">
                <a16:creationId xmlns:a16="http://schemas.microsoft.com/office/drawing/2014/main" id="{E1D764C3-874E-4273-8E20-65587257D48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" y="11315896"/>
            <a:ext cx="581950" cy="421914"/>
          </a:xfrm>
          <a:prstGeom prst="rect">
            <a:avLst/>
          </a:prstGeom>
        </p:spPr>
      </p:pic>
      <p:pic>
        <p:nvPicPr>
          <p:cNvPr id="712" name="Picture 711" descr="Screen Clipping">
            <a:extLst>
              <a:ext uri="{FF2B5EF4-FFF2-40B4-BE49-F238E27FC236}">
                <a16:creationId xmlns:a16="http://schemas.microsoft.com/office/drawing/2014/main" id="{AF035C46-EE0C-4910-8E30-A647B27367B3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80" y="10044427"/>
            <a:ext cx="360751" cy="426888"/>
          </a:xfrm>
          <a:prstGeom prst="rect">
            <a:avLst/>
          </a:prstGeom>
        </p:spPr>
      </p:pic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67D91F28-DC82-4B4D-AC3D-8D578EB178E1}"/>
              </a:ext>
            </a:extLst>
          </p:cNvPr>
          <p:cNvCxnSpPr>
            <a:cxnSpLocks/>
          </p:cNvCxnSpPr>
          <p:nvPr/>
        </p:nvCxnSpPr>
        <p:spPr>
          <a:xfrm flipV="1">
            <a:off x="2404300" y="15928205"/>
            <a:ext cx="0" cy="1995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142D4C70-A652-410D-8876-A02E3A3D20EF}"/>
              </a:ext>
            </a:extLst>
          </p:cNvPr>
          <p:cNvCxnSpPr>
            <a:cxnSpLocks/>
          </p:cNvCxnSpPr>
          <p:nvPr/>
        </p:nvCxnSpPr>
        <p:spPr>
          <a:xfrm flipH="1" flipV="1">
            <a:off x="1973853" y="15878996"/>
            <a:ext cx="26524" cy="14120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TextBox 715">
            <a:extLst>
              <a:ext uri="{FF2B5EF4-FFF2-40B4-BE49-F238E27FC236}">
                <a16:creationId xmlns:a16="http://schemas.microsoft.com/office/drawing/2014/main" id="{CC4493CD-16FD-4319-8F7F-FBA612FF128E}"/>
              </a:ext>
            </a:extLst>
          </p:cNvPr>
          <p:cNvSpPr txBox="1"/>
          <p:nvPr/>
        </p:nvSpPr>
        <p:spPr>
          <a:xfrm>
            <a:off x="1776408" y="16314160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ASCII</a:t>
            </a:r>
          </a:p>
        </p:txBody>
      </p: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AF3F2F15-A274-4294-B211-132F8BF505D8}"/>
              </a:ext>
            </a:extLst>
          </p:cNvPr>
          <p:cNvCxnSpPr>
            <a:cxnSpLocks/>
            <a:stCxn id="716" idx="0"/>
          </p:cNvCxnSpPr>
          <p:nvPr/>
        </p:nvCxnSpPr>
        <p:spPr>
          <a:xfrm flipV="1">
            <a:off x="2045182" y="15868734"/>
            <a:ext cx="162203" cy="4454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" name="TextBox 717">
            <a:extLst>
              <a:ext uri="{FF2B5EF4-FFF2-40B4-BE49-F238E27FC236}">
                <a16:creationId xmlns:a16="http://schemas.microsoft.com/office/drawing/2014/main" id="{AE9F1FB5-CA0D-4456-A807-94AED1465D4C}"/>
              </a:ext>
            </a:extLst>
          </p:cNvPr>
          <p:cNvSpPr txBox="1"/>
          <p:nvPr/>
        </p:nvSpPr>
        <p:spPr>
          <a:xfrm>
            <a:off x="1337380" y="14340831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formula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5796F802-291C-405C-9E0E-1A506A72F385}"/>
              </a:ext>
            </a:extLst>
          </p:cNvPr>
          <p:cNvSpPr txBox="1"/>
          <p:nvPr/>
        </p:nvSpPr>
        <p:spPr>
          <a:xfrm>
            <a:off x="109661" y="13537194"/>
            <a:ext cx="537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Charts/Graphs</a:t>
            </a:r>
          </a:p>
        </p:txBody>
      </p:sp>
      <p:pic>
        <p:nvPicPr>
          <p:cNvPr id="720" name="Picture 2" descr="Overview | micro:bit">
            <a:extLst>
              <a:ext uri="{FF2B5EF4-FFF2-40B4-BE49-F238E27FC236}">
                <a16:creationId xmlns:a16="http://schemas.microsoft.com/office/drawing/2014/main" id="{4511B3BB-8F72-4681-B320-80BB1E23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9" y="12072299"/>
            <a:ext cx="448538" cy="3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" name="Picture 720">
            <a:extLst>
              <a:ext uri="{FF2B5EF4-FFF2-40B4-BE49-F238E27FC236}">
                <a16:creationId xmlns:a16="http://schemas.microsoft.com/office/drawing/2014/main" id="{D27823A2-030F-40BC-A65D-14990DCDCE9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135783" y="12078606"/>
            <a:ext cx="604877" cy="340243"/>
          </a:xfrm>
          <a:prstGeom prst="rect">
            <a:avLst/>
          </a:prstGeom>
        </p:spPr>
      </p:pic>
      <p:pic>
        <p:nvPicPr>
          <p:cNvPr id="722" name="Picture 721">
            <a:extLst>
              <a:ext uri="{FF2B5EF4-FFF2-40B4-BE49-F238E27FC236}">
                <a16:creationId xmlns:a16="http://schemas.microsoft.com/office/drawing/2014/main" id="{F3D7E808-1865-461A-8F7D-D2C32C2F736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064984" y="11788259"/>
            <a:ext cx="503795" cy="251898"/>
          </a:xfrm>
          <a:prstGeom prst="rect">
            <a:avLst/>
          </a:prstGeom>
        </p:spPr>
      </p:pic>
      <p:pic>
        <p:nvPicPr>
          <p:cNvPr id="723" name="Picture 722">
            <a:extLst>
              <a:ext uri="{FF2B5EF4-FFF2-40B4-BE49-F238E27FC236}">
                <a16:creationId xmlns:a16="http://schemas.microsoft.com/office/drawing/2014/main" id="{D09C51A2-C9E9-43E8-BFE1-A87AF66ED71C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9081367" y="10426436"/>
            <a:ext cx="591201" cy="393637"/>
          </a:xfrm>
          <a:prstGeom prst="rect">
            <a:avLst/>
          </a:prstGeom>
        </p:spPr>
      </p:pic>
      <p:pic>
        <p:nvPicPr>
          <p:cNvPr id="724" name="Picture 723">
            <a:extLst>
              <a:ext uri="{FF2B5EF4-FFF2-40B4-BE49-F238E27FC236}">
                <a16:creationId xmlns:a16="http://schemas.microsoft.com/office/drawing/2014/main" id="{019A2A1B-E024-421A-AFED-C9FAA2DC8AB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499441" y="11928055"/>
            <a:ext cx="752474" cy="501873"/>
          </a:xfrm>
          <a:prstGeom prst="rect">
            <a:avLst/>
          </a:prstGeom>
        </p:spPr>
      </p:pic>
      <p:sp>
        <p:nvSpPr>
          <p:cNvPr id="786" name="Rectangle 785">
            <a:extLst>
              <a:ext uri="{FF2B5EF4-FFF2-40B4-BE49-F238E27FC236}">
                <a16:creationId xmlns:a16="http://schemas.microsoft.com/office/drawing/2014/main" id="{44E74F70-D225-4A78-9433-4F5772DB32D8}"/>
              </a:ext>
            </a:extLst>
          </p:cNvPr>
          <p:cNvSpPr/>
          <p:nvPr/>
        </p:nvSpPr>
        <p:spPr>
          <a:xfrm rot="5774478">
            <a:off x="1255182" y="9954511"/>
            <a:ext cx="6673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89" name="Straight Connector 788">
            <a:extLst>
              <a:ext uri="{FF2B5EF4-FFF2-40B4-BE49-F238E27FC236}">
                <a16:creationId xmlns:a16="http://schemas.microsoft.com/office/drawing/2014/main" id="{C35A0F1E-6FAF-4B38-BCB4-4E836EB3436C}"/>
              </a:ext>
            </a:extLst>
          </p:cNvPr>
          <p:cNvCxnSpPr>
            <a:cxnSpLocks/>
          </p:cNvCxnSpPr>
          <p:nvPr/>
        </p:nvCxnSpPr>
        <p:spPr>
          <a:xfrm>
            <a:off x="681717" y="10005382"/>
            <a:ext cx="425450" cy="0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1" name="Rectangle 790">
            <a:extLst>
              <a:ext uri="{FF2B5EF4-FFF2-40B4-BE49-F238E27FC236}">
                <a16:creationId xmlns:a16="http://schemas.microsoft.com/office/drawing/2014/main" id="{C1E5667A-94FF-4940-B125-98641918507C}"/>
              </a:ext>
            </a:extLst>
          </p:cNvPr>
          <p:cNvSpPr/>
          <p:nvPr/>
        </p:nvSpPr>
        <p:spPr>
          <a:xfrm rot="21341285">
            <a:off x="136542" y="9835933"/>
            <a:ext cx="811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Sampling rates</a:t>
            </a:r>
          </a:p>
        </p:txBody>
      </p:sp>
      <p:pic>
        <p:nvPicPr>
          <p:cNvPr id="794" name="Picture 793">
            <a:extLst>
              <a:ext uri="{FF2B5EF4-FFF2-40B4-BE49-F238E27FC236}">
                <a16:creationId xmlns:a16="http://schemas.microsoft.com/office/drawing/2014/main" id="{605CB64B-AF21-4F11-80C5-C2D6DA086E1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47483" y="9438390"/>
            <a:ext cx="835338" cy="364207"/>
          </a:xfrm>
          <a:prstGeom prst="rect">
            <a:avLst/>
          </a:prstGeom>
        </p:spPr>
      </p:pic>
      <p:sp>
        <p:nvSpPr>
          <p:cNvPr id="446" name="Oval 445">
            <a:extLst>
              <a:ext uri="{FF2B5EF4-FFF2-40B4-BE49-F238E27FC236}">
                <a16:creationId xmlns:a16="http://schemas.microsoft.com/office/drawing/2014/main" id="{5FA21BF5-EE13-4FC1-B788-520543B4DEEB}"/>
              </a:ext>
            </a:extLst>
          </p:cNvPr>
          <p:cNvSpPr/>
          <p:nvPr/>
        </p:nvSpPr>
        <p:spPr>
          <a:xfrm>
            <a:off x="2912666" y="6597600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ADCD12FD-3E89-4A5A-A6EA-D96C26932B34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83" name="TextBox 58">
            <a:extLst>
              <a:ext uri="{FF2B5EF4-FFF2-40B4-BE49-F238E27FC236}">
                <a16:creationId xmlns:a16="http://schemas.microsoft.com/office/drawing/2014/main" id="{AD02B3DA-0C10-4602-8F5E-8D0F51F92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7" y="8850941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8DF8B2DB-5E53-4127-B958-1E7032D98ED7}"/>
              </a:ext>
            </a:extLst>
          </p:cNvPr>
          <p:cNvCxnSpPr>
            <a:cxnSpLocks/>
          </p:cNvCxnSpPr>
          <p:nvPr/>
        </p:nvCxnSpPr>
        <p:spPr>
          <a:xfrm>
            <a:off x="4527827" y="8702438"/>
            <a:ext cx="25798" cy="5230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A8CF54D1-4A2E-45E9-BA5F-D1E202844A2D}"/>
              </a:ext>
            </a:extLst>
          </p:cNvPr>
          <p:cNvCxnSpPr>
            <a:cxnSpLocks/>
          </p:cNvCxnSpPr>
          <p:nvPr/>
        </p:nvCxnSpPr>
        <p:spPr>
          <a:xfrm>
            <a:off x="2330450" y="8775700"/>
            <a:ext cx="0" cy="339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81891A6D-BC0A-4BB2-8FB2-1AEA2386D3AA}"/>
              </a:ext>
            </a:extLst>
          </p:cNvPr>
          <p:cNvCxnSpPr>
            <a:cxnSpLocks/>
          </p:cNvCxnSpPr>
          <p:nvPr/>
        </p:nvCxnSpPr>
        <p:spPr>
          <a:xfrm flipH="1">
            <a:off x="5559425" y="9000331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EE57B48A-0B4F-4307-9108-D3482456CC5B}"/>
              </a:ext>
            </a:extLst>
          </p:cNvPr>
          <p:cNvCxnSpPr>
            <a:cxnSpLocks/>
          </p:cNvCxnSpPr>
          <p:nvPr/>
        </p:nvCxnSpPr>
        <p:spPr>
          <a:xfrm flipV="1">
            <a:off x="4076700" y="9482138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C88F463D-7891-4519-98A8-C5346FB0435A}"/>
              </a:ext>
            </a:extLst>
          </p:cNvPr>
          <p:cNvCxnSpPr>
            <a:cxnSpLocks/>
            <a:stCxn id="762" idx="0"/>
          </p:cNvCxnSpPr>
          <p:nvPr/>
        </p:nvCxnSpPr>
        <p:spPr>
          <a:xfrm flipV="1">
            <a:off x="7671157" y="9321801"/>
            <a:ext cx="20279" cy="4500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4174918C-60AD-472C-B66E-33E5CDD94F7C}"/>
              </a:ext>
            </a:extLst>
          </p:cNvPr>
          <p:cNvCxnSpPr>
            <a:cxnSpLocks/>
          </p:cNvCxnSpPr>
          <p:nvPr/>
        </p:nvCxnSpPr>
        <p:spPr>
          <a:xfrm flipH="1" flipV="1">
            <a:off x="8797135" y="8088664"/>
            <a:ext cx="437351" cy="244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9CF2920-E48F-4A94-A29A-C965191CC999}"/>
              </a:ext>
            </a:extLst>
          </p:cNvPr>
          <p:cNvCxnSpPr>
            <a:cxnSpLocks/>
          </p:cNvCxnSpPr>
          <p:nvPr/>
        </p:nvCxnSpPr>
        <p:spPr>
          <a:xfrm flipV="1">
            <a:off x="3030556" y="2039938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39A0BA5C-4D42-4FED-BBA4-EFC107FEAFC4}"/>
              </a:ext>
            </a:extLst>
          </p:cNvPr>
          <p:cNvCxnSpPr>
            <a:cxnSpLocks/>
          </p:cNvCxnSpPr>
          <p:nvPr/>
        </p:nvCxnSpPr>
        <p:spPr>
          <a:xfrm flipV="1">
            <a:off x="3151188" y="4913313"/>
            <a:ext cx="0" cy="390525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33D04289-6A2C-4818-9354-A2B1FA1A4DCC}"/>
              </a:ext>
            </a:extLst>
          </p:cNvPr>
          <p:cNvCxnSpPr>
            <a:cxnSpLocks/>
          </p:cNvCxnSpPr>
          <p:nvPr/>
        </p:nvCxnSpPr>
        <p:spPr>
          <a:xfrm>
            <a:off x="1414463" y="4235450"/>
            <a:ext cx="377825" cy="4683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1ADE49AE-834B-47C4-94C7-9162E4E1EFE6}"/>
              </a:ext>
            </a:extLst>
          </p:cNvPr>
          <p:cNvCxnSpPr>
            <a:cxnSpLocks/>
          </p:cNvCxnSpPr>
          <p:nvPr/>
        </p:nvCxnSpPr>
        <p:spPr>
          <a:xfrm flipH="1">
            <a:off x="3821115" y="4346575"/>
            <a:ext cx="9523" cy="3286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AF35AC16-CCB4-448E-8889-8E4299704CD1}"/>
              </a:ext>
            </a:extLst>
          </p:cNvPr>
          <p:cNvCxnSpPr>
            <a:cxnSpLocks/>
          </p:cNvCxnSpPr>
          <p:nvPr/>
        </p:nvCxnSpPr>
        <p:spPr>
          <a:xfrm>
            <a:off x="4957764" y="4397167"/>
            <a:ext cx="3175" cy="2555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28B4EBE1-9A7B-4140-8DCC-EFAD921E119B}"/>
              </a:ext>
            </a:extLst>
          </p:cNvPr>
          <p:cNvCxnSpPr>
            <a:cxnSpLocks/>
          </p:cNvCxnSpPr>
          <p:nvPr/>
        </p:nvCxnSpPr>
        <p:spPr>
          <a:xfrm flipV="1">
            <a:off x="6647935" y="2019464"/>
            <a:ext cx="0" cy="89502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49DC0593-10CA-4358-99FC-618512D1AF37}"/>
              </a:ext>
            </a:extLst>
          </p:cNvPr>
          <p:cNvCxnSpPr>
            <a:cxnSpLocks/>
          </p:cNvCxnSpPr>
          <p:nvPr/>
        </p:nvCxnSpPr>
        <p:spPr>
          <a:xfrm flipH="1" flipV="1">
            <a:off x="5833457" y="1893689"/>
            <a:ext cx="13097" cy="10437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97AD8B5B-7D61-42F0-AAAC-8EF88EC2D1FC}"/>
              </a:ext>
            </a:extLst>
          </p:cNvPr>
          <p:cNvCxnSpPr>
            <a:cxnSpLocks/>
          </p:cNvCxnSpPr>
          <p:nvPr/>
        </p:nvCxnSpPr>
        <p:spPr>
          <a:xfrm flipH="1" flipV="1">
            <a:off x="3648345" y="2097252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C4A342FF-71F6-4640-9195-E0799C61CC9D}"/>
              </a:ext>
            </a:extLst>
          </p:cNvPr>
          <p:cNvCxnSpPr>
            <a:cxnSpLocks/>
          </p:cNvCxnSpPr>
          <p:nvPr/>
        </p:nvCxnSpPr>
        <p:spPr>
          <a:xfrm flipH="1" flipV="1">
            <a:off x="2619406" y="2088931"/>
            <a:ext cx="11110" cy="9314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263C5AD2-C597-4515-9617-A91A97267FF8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9034250"/>
            <a:ext cx="504898" cy="3791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339D4CA6-51FD-4A02-8819-409E371B11AC}"/>
              </a:ext>
            </a:extLst>
          </p:cNvPr>
          <p:cNvCxnSpPr>
            <a:cxnSpLocks/>
          </p:cNvCxnSpPr>
          <p:nvPr/>
        </p:nvCxnSpPr>
        <p:spPr>
          <a:xfrm flipH="1">
            <a:off x="8600412" y="7281042"/>
            <a:ext cx="340385" cy="1817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03B03D2D-BFB2-475E-BE83-BB3E3EC38CD9}"/>
              </a:ext>
            </a:extLst>
          </p:cNvPr>
          <p:cNvCxnSpPr>
            <a:cxnSpLocks/>
          </p:cNvCxnSpPr>
          <p:nvPr/>
        </p:nvCxnSpPr>
        <p:spPr>
          <a:xfrm>
            <a:off x="958850" y="9421813"/>
            <a:ext cx="236538" cy="4730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>
            <a:extLst>
              <a:ext uri="{FF2B5EF4-FFF2-40B4-BE49-F238E27FC236}">
                <a16:creationId xmlns:a16="http://schemas.microsoft.com/office/drawing/2014/main" id="{53A89E7B-DF9E-4231-9A00-5C53380CC848}"/>
              </a:ext>
            </a:extLst>
          </p:cNvPr>
          <p:cNvCxnSpPr>
            <a:cxnSpLocks/>
          </p:cNvCxnSpPr>
          <p:nvPr/>
        </p:nvCxnSpPr>
        <p:spPr>
          <a:xfrm flipV="1">
            <a:off x="5076825" y="9505950"/>
            <a:ext cx="11113" cy="28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" name="Rectangle 710">
            <a:extLst>
              <a:ext uri="{FF2B5EF4-FFF2-40B4-BE49-F238E27FC236}">
                <a16:creationId xmlns:a16="http://schemas.microsoft.com/office/drawing/2014/main" id="{B33E2F15-120D-4817-95BB-1AEF6501C012}"/>
              </a:ext>
            </a:extLst>
          </p:cNvPr>
          <p:cNvSpPr/>
          <p:nvPr/>
        </p:nvSpPr>
        <p:spPr>
          <a:xfrm rot="20090344">
            <a:off x="7956681" y="888853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id="{1D3AAAC6-BFBF-4B88-96B2-FF3561F245ED}"/>
              </a:ext>
            </a:extLst>
          </p:cNvPr>
          <p:cNvCxnSpPr>
            <a:cxnSpLocks/>
          </p:cNvCxnSpPr>
          <p:nvPr/>
        </p:nvCxnSpPr>
        <p:spPr>
          <a:xfrm>
            <a:off x="8013700" y="8652492"/>
            <a:ext cx="254000" cy="2248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BF0C7BED-EA38-4C41-8D63-478D371755EE}"/>
              </a:ext>
            </a:extLst>
          </p:cNvPr>
          <p:cNvCxnSpPr>
            <a:cxnSpLocks/>
          </p:cNvCxnSpPr>
          <p:nvPr/>
        </p:nvCxnSpPr>
        <p:spPr>
          <a:xfrm flipV="1">
            <a:off x="8204198" y="7900643"/>
            <a:ext cx="236538" cy="37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83D0E18E-FB39-4C8A-8EFA-0B882269A637}"/>
              </a:ext>
            </a:extLst>
          </p:cNvPr>
          <p:cNvCxnSpPr>
            <a:cxnSpLocks/>
          </p:cNvCxnSpPr>
          <p:nvPr/>
        </p:nvCxnSpPr>
        <p:spPr>
          <a:xfrm flipH="1">
            <a:off x="8520906" y="6946474"/>
            <a:ext cx="549407" cy="3270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Connector 728">
            <a:extLst>
              <a:ext uri="{FF2B5EF4-FFF2-40B4-BE49-F238E27FC236}">
                <a16:creationId xmlns:a16="http://schemas.microsoft.com/office/drawing/2014/main" id="{E8543F0B-7F8F-45E9-89D1-ABDC718DC986}"/>
              </a:ext>
            </a:extLst>
          </p:cNvPr>
          <p:cNvCxnSpPr>
            <a:cxnSpLocks/>
          </p:cNvCxnSpPr>
          <p:nvPr/>
        </p:nvCxnSpPr>
        <p:spPr>
          <a:xfrm>
            <a:off x="7770813" y="6640512"/>
            <a:ext cx="0" cy="27534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3" name="Rectangle 732">
            <a:extLst>
              <a:ext uri="{FF2B5EF4-FFF2-40B4-BE49-F238E27FC236}">
                <a16:creationId xmlns:a16="http://schemas.microsoft.com/office/drawing/2014/main" id="{B11720A9-34D2-4E0C-AC34-B8CB035F1A28}"/>
              </a:ext>
            </a:extLst>
          </p:cNvPr>
          <p:cNvSpPr/>
          <p:nvPr/>
        </p:nvSpPr>
        <p:spPr>
          <a:xfrm>
            <a:off x="2693245" y="4530890"/>
            <a:ext cx="116392" cy="687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E8CA1D27-9A7C-4E5A-BD77-528154F97B9B}"/>
              </a:ext>
            </a:extLst>
          </p:cNvPr>
          <p:cNvCxnSpPr>
            <a:cxnSpLocks/>
          </p:cNvCxnSpPr>
          <p:nvPr/>
        </p:nvCxnSpPr>
        <p:spPr>
          <a:xfrm flipH="1" flipV="1">
            <a:off x="7464612" y="2134267"/>
            <a:ext cx="14287" cy="7334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BD5D7704-6F71-42F4-8894-27429FDF0025}"/>
              </a:ext>
            </a:extLst>
          </p:cNvPr>
          <p:cNvCxnSpPr>
            <a:cxnSpLocks/>
          </p:cNvCxnSpPr>
          <p:nvPr/>
        </p:nvCxnSpPr>
        <p:spPr>
          <a:xfrm>
            <a:off x="7019993" y="8630795"/>
            <a:ext cx="0" cy="5246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Straight Connector 739">
            <a:extLst>
              <a:ext uri="{FF2B5EF4-FFF2-40B4-BE49-F238E27FC236}">
                <a16:creationId xmlns:a16="http://schemas.microsoft.com/office/drawing/2014/main" id="{1A3D91D7-5B98-4D27-B79B-03234F002A6B}"/>
              </a:ext>
            </a:extLst>
          </p:cNvPr>
          <p:cNvCxnSpPr>
            <a:cxnSpLocks/>
          </p:cNvCxnSpPr>
          <p:nvPr/>
        </p:nvCxnSpPr>
        <p:spPr>
          <a:xfrm>
            <a:off x="4011216" y="8855266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Straight Connector 740">
            <a:extLst>
              <a:ext uri="{FF2B5EF4-FFF2-40B4-BE49-F238E27FC236}">
                <a16:creationId xmlns:a16="http://schemas.microsoft.com/office/drawing/2014/main" id="{B59A743B-A2C0-4B6B-A963-E561AC142E4C}"/>
              </a:ext>
            </a:extLst>
          </p:cNvPr>
          <p:cNvCxnSpPr>
            <a:cxnSpLocks/>
          </p:cNvCxnSpPr>
          <p:nvPr/>
        </p:nvCxnSpPr>
        <p:spPr>
          <a:xfrm flipH="1">
            <a:off x="6206639" y="8834439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2" name="Straight Connector 741">
            <a:extLst>
              <a:ext uri="{FF2B5EF4-FFF2-40B4-BE49-F238E27FC236}">
                <a16:creationId xmlns:a16="http://schemas.microsoft.com/office/drawing/2014/main" id="{795F8C89-C466-4205-8744-A0D5B4FEB2E8}"/>
              </a:ext>
            </a:extLst>
          </p:cNvPr>
          <p:cNvCxnSpPr>
            <a:cxnSpLocks/>
          </p:cNvCxnSpPr>
          <p:nvPr/>
        </p:nvCxnSpPr>
        <p:spPr>
          <a:xfrm flipV="1">
            <a:off x="6057900" y="9517063"/>
            <a:ext cx="11113" cy="2841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3" name="Straight Connector 742">
            <a:extLst>
              <a:ext uri="{FF2B5EF4-FFF2-40B4-BE49-F238E27FC236}">
                <a16:creationId xmlns:a16="http://schemas.microsoft.com/office/drawing/2014/main" id="{D11EFA06-33A4-445F-8C27-5CAA24188DB6}"/>
              </a:ext>
            </a:extLst>
          </p:cNvPr>
          <p:cNvCxnSpPr>
            <a:cxnSpLocks/>
          </p:cNvCxnSpPr>
          <p:nvPr/>
        </p:nvCxnSpPr>
        <p:spPr>
          <a:xfrm>
            <a:off x="1462088" y="8891588"/>
            <a:ext cx="223837" cy="4016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Straight Connector 743">
            <a:extLst>
              <a:ext uri="{FF2B5EF4-FFF2-40B4-BE49-F238E27FC236}">
                <a16:creationId xmlns:a16="http://schemas.microsoft.com/office/drawing/2014/main" id="{0012FDAF-19EF-465A-B7E1-D676BC993EFF}"/>
              </a:ext>
            </a:extLst>
          </p:cNvPr>
          <p:cNvCxnSpPr>
            <a:cxnSpLocks/>
          </p:cNvCxnSpPr>
          <p:nvPr/>
        </p:nvCxnSpPr>
        <p:spPr>
          <a:xfrm flipV="1">
            <a:off x="6011863" y="5080000"/>
            <a:ext cx="0" cy="3921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Straight Connector 744">
            <a:extLst>
              <a:ext uri="{FF2B5EF4-FFF2-40B4-BE49-F238E27FC236}">
                <a16:creationId xmlns:a16="http://schemas.microsoft.com/office/drawing/2014/main" id="{BD2A5962-F770-4B2A-83E9-A7C531A1D434}"/>
              </a:ext>
            </a:extLst>
          </p:cNvPr>
          <p:cNvCxnSpPr>
            <a:cxnSpLocks/>
          </p:cNvCxnSpPr>
          <p:nvPr/>
        </p:nvCxnSpPr>
        <p:spPr>
          <a:xfrm flipV="1">
            <a:off x="7304088" y="5006975"/>
            <a:ext cx="0" cy="3921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Connector 746">
            <a:extLst>
              <a:ext uri="{FF2B5EF4-FFF2-40B4-BE49-F238E27FC236}">
                <a16:creationId xmlns:a16="http://schemas.microsoft.com/office/drawing/2014/main" id="{EA4CC906-EA74-40CA-9454-140D5FAA1B92}"/>
              </a:ext>
            </a:extLst>
          </p:cNvPr>
          <p:cNvCxnSpPr>
            <a:cxnSpLocks/>
          </p:cNvCxnSpPr>
          <p:nvPr/>
        </p:nvCxnSpPr>
        <p:spPr>
          <a:xfrm flipH="1">
            <a:off x="5107732" y="6601596"/>
            <a:ext cx="1" cy="320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790A3171-B7AC-46EB-92F8-006F23B92023}"/>
              </a:ext>
            </a:extLst>
          </p:cNvPr>
          <p:cNvCxnSpPr>
            <a:cxnSpLocks/>
          </p:cNvCxnSpPr>
          <p:nvPr/>
        </p:nvCxnSpPr>
        <p:spPr>
          <a:xfrm flipV="1">
            <a:off x="6752830" y="7281059"/>
            <a:ext cx="5158" cy="2960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9" name="Straight Connector 748">
            <a:extLst>
              <a:ext uri="{FF2B5EF4-FFF2-40B4-BE49-F238E27FC236}">
                <a16:creationId xmlns:a16="http://schemas.microsoft.com/office/drawing/2014/main" id="{CD7E7937-0808-4736-8D51-5CD66587A4AA}"/>
              </a:ext>
            </a:extLst>
          </p:cNvPr>
          <p:cNvCxnSpPr>
            <a:cxnSpLocks/>
          </p:cNvCxnSpPr>
          <p:nvPr/>
        </p:nvCxnSpPr>
        <p:spPr>
          <a:xfrm>
            <a:off x="4053282" y="6542066"/>
            <a:ext cx="4763" cy="4349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Straight Connector 749">
            <a:extLst>
              <a:ext uri="{FF2B5EF4-FFF2-40B4-BE49-F238E27FC236}">
                <a16:creationId xmlns:a16="http://schemas.microsoft.com/office/drawing/2014/main" id="{6D278F30-B13D-484F-A9BA-ED885DC8A68B}"/>
              </a:ext>
            </a:extLst>
          </p:cNvPr>
          <p:cNvCxnSpPr>
            <a:cxnSpLocks/>
          </p:cNvCxnSpPr>
          <p:nvPr/>
        </p:nvCxnSpPr>
        <p:spPr>
          <a:xfrm flipV="1">
            <a:off x="4856164" y="7220743"/>
            <a:ext cx="0" cy="3286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Straight Connector 750">
            <a:extLst>
              <a:ext uri="{FF2B5EF4-FFF2-40B4-BE49-F238E27FC236}">
                <a16:creationId xmlns:a16="http://schemas.microsoft.com/office/drawing/2014/main" id="{30A8E3EA-DE22-43AC-B081-9CD54E8967A7}"/>
              </a:ext>
            </a:extLst>
          </p:cNvPr>
          <p:cNvCxnSpPr>
            <a:cxnSpLocks/>
          </p:cNvCxnSpPr>
          <p:nvPr/>
        </p:nvCxnSpPr>
        <p:spPr>
          <a:xfrm>
            <a:off x="6959869" y="6727033"/>
            <a:ext cx="7463" cy="1892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2" name="Straight Connector 751">
            <a:extLst>
              <a:ext uri="{FF2B5EF4-FFF2-40B4-BE49-F238E27FC236}">
                <a16:creationId xmlns:a16="http://schemas.microsoft.com/office/drawing/2014/main" id="{AE8D60D6-8840-436B-8D03-F9703C9DA3C3}"/>
              </a:ext>
            </a:extLst>
          </p:cNvPr>
          <p:cNvCxnSpPr>
            <a:cxnSpLocks/>
          </p:cNvCxnSpPr>
          <p:nvPr/>
        </p:nvCxnSpPr>
        <p:spPr>
          <a:xfrm flipH="1">
            <a:off x="6236850" y="6475004"/>
            <a:ext cx="3175" cy="4730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3" name="Straight Connector 752">
            <a:extLst>
              <a:ext uri="{FF2B5EF4-FFF2-40B4-BE49-F238E27FC236}">
                <a16:creationId xmlns:a16="http://schemas.microsoft.com/office/drawing/2014/main" id="{FB89BAC5-2187-472D-873A-FB21EBEFB568}"/>
              </a:ext>
            </a:extLst>
          </p:cNvPr>
          <p:cNvCxnSpPr>
            <a:cxnSpLocks/>
          </p:cNvCxnSpPr>
          <p:nvPr/>
        </p:nvCxnSpPr>
        <p:spPr>
          <a:xfrm flipH="1" flipV="1">
            <a:off x="7265391" y="7267575"/>
            <a:ext cx="9187" cy="3762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TextBox 753">
            <a:extLst>
              <a:ext uri="{FF2B5EF4-FFF2-40B4-BE49-F238E27FC236}">
                <a16:creationId xmlns:a16="http://schemas.microsoft.com/office/drawing/2014/main" id="{8F244B97-3F58-46FC-A0B8-E4AEE9C42498}"/>
              </a:ext>
            </a:extLst>
          </p:cNvPr>
          <p:cNvSpPr txBox="1"/>
          <p:nvPr/>
        </p:nvSpPr>
        <p:spPr>
          <a:xfrm>
            <a:off x="30106" y="9198342"/>
            <a:ext cx="1330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Mind map</a:t>
            </a: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C36D7406-80B9-41A5-89EC-D8533DC240B6}"/>
              </a:ext>
            </a:extLst>
          </p:cNvPr>
          <p:cNvSpPr txBox="1"/>
          <p:nvPr/>
        </p:nvSpPr>
        <p:spPr>
          <a:xfrm>
            <a:off x="421240" y="8673728"/>
            <a:ext cx="1330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Visualisation diagrams</a:t>
            </a:r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C2B2A36A-AAF5-4A28-B00C-B968E1C8EEE0}"/>
              </a:ext>
            </a:extLst>
          </p:cNvPr>
          <p:cNvSpPr txBox="1"/>
          <p:nvPr/>
        </p:nvSpPr>
        <p:spPr>
          <a:xfrm>
            <a:off x="1492871" y="8508248"/>
            <a:ext cx="1330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Final products in line</a:t>
            </a:r>
          </a:p>
          <a:p>
            <a:pPr algn="ctr"/>
            <a:r>
              <a:rPr lang="en-GB" sz="800" dirty="0"/>
              <a:t>With client requirements?</a:t>
            </a: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B087B09C-A364-491F-88CF-F2420EDDAD0C}"/>
              </a:ext>
            </a:extLst>
          </p:cNvPr>
          <p:cNvSpPr txBox="1"/>
          <p:nvPr/>
        </p:nvSpPr>
        <p:spPr>
          <a:xfrm>
            <a:off x="3481329" y="8548748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are they used?</a:t>
            </a: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33966772-1963-41C9-B7C1-4215B3DAD7E0}"/>
              </a:ext>
            </a:extLst>
          </p:cNvPr>
          <p:cNvSpPr txBox="1"/>
          <p:nvPr/>
        </p:nvSpPr>
        <p:spPr>
          <a:xfrm>
            <a:off x="4133756" y="8412242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Types of digital graphics?</a:t>
            </a:r>
          </a:p>
        </p:txBody>
      </p:sp>
      <p:sp>
        <p:nvSpPr>
          <p:cNvPr id="759" name="TextBox 758">
            <a:extLst>
              <a:ext uri="{FF2B5EF4-FFF2-40B4-BE49-F238E27FC236}">
                <a16:creationId xmlns:a16="http://schemas.microsoft.com/office/drawing/2014/main" id="{6FF60247-6A59-41F2-8356-30E29E9E5FF9}"/>
              </a:ext>
            </a:extLst>
          </p:cNvPr>
          <p:cNvSpPr txBox="1"/>
          <p:nvPr/>
        </p:nvSpPr>
        <p:spPr>
          <a:xfrm>
            <a:off x="5147743" y="8798511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Tiff/JPG/PDF</a:t>
            </a:r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76311913-4D4E-4D04-BA8B-F1957266D11A}"/>
              </a:ext>
            </a:extLst>
          </p:cNvPr>
          <p:cNvSpPr txBox="1"/>
          <p:nvPr/>
        </p:nvSpPr>
        <p:spPr>
          <a:xfrm>
            <a:off x="5730527" y="8369908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Audience and purpose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BC655675-5843-469C-B1C8-631DCD675A63}"/>
              </a:ext>
            </a:extLst>
          </p:cNvPr>
          <p:cNvSpPr txBox="1"/>
          <p:nvPr/>
        </p:nvSpPr>
        <p:spPr>
          <a:xfrm>
            <a:off x="6517289" y="8466992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Pixel dimensions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FE3226BE-634A-4E82-AF0A-52580C748E1B}"/>
              </a:ext>
            </a:extLst>
          </p:cNvPr>
          <p:cNvSpPr txBox="1"/>
          <p:nvPr/>
        </p:nvSpPr>
        <p:spPr>
          <a:xfrm>
            <a:off x="7168453" y="9771807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File types and formats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4FDF292B-1A2B-48CA-B48A-2457FAABF440}"/>
              </a:ext>
            </a:extLst>
          </p:cNvPr>
          <p:cNvSpPr txBox="1"/>
          <p:nvPr/>
        </p:nvSpPr>
        <p:spPr>
          <a:xfrm>
            <a:off x="8634293" y="9077781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Client requirements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23D228A3-6818-4F9F-B843-0D905A4BE32B}"/>
              </a:ext>
            </a:extLst>
          </p:cNvPr>
          <p:cNvSpPr txBox="1"/>
          <p:nvPr/>
        </p:nvSpPr>
        <p:spPr>
          <a:xfrm>
            <a:off x="7355949" y="8443051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Target audience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FBE691C9-DC21-40A7-A999-DD90ABD5111C}"/>
              </a:ext>
            </a:extLst>
          </p:cNvPr>
          <p:cNvSpPr txBox="1"/>
          <p:nvPr/>
        </p:nvSpPr>
        <p:spPr>
          <a:xfrm>
            <a:off x="7382415" y="7887759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Work plan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80A10F23-461D-4D15-ADDA-8832C3BAC870}"/>
              </a:ext>
            </a:extLst>
          </p:cNvPr>
          <p:cNvSpPr txBox="1"/>
          <p:nvPr/>
        </p:nvSpPr>
        <p:spPr>
          <a:xfrm>
            <a:off x="8744615" y="7285666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Identify assets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65EA32CB-C3D9-4A0C-95D5-5F1CEF7A1F15}"/>
              </a:ext>
            </a:extLst>
          </p:cNvPr>
          <p:cNvSpPr txBox="1"/>
          <p:nvPr/>
        </p:nvSpPr>
        <p:spPr>
          <a:xfrm>
            <a:off x="8794951" y="8056451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Visualisation diagram</a:t>
            </a:r>
          </a:p>
        </p:txBody>
      </p:sp>
      <p:sp>
        <p:nvSpPr>
          <p:cNvPr id="768" name="TextBox 767">
            <a:extLst>
              <a:ext uri="{FF2B5EF4-FFF2-40B4-BE49-F238E27FC236}">
                <a16:creationId xmlns:a16="http://schemas.microsoft.com/office/drawing/2014/main" id="{F0094639-6B08-4A24-99EB-8119E6F9E857}"/>
              </a:ext>
            </a:extLst>
          </p:cNvPr>
          <p:cNvSpPr txBox="1"/>
          <p:nvPr/>
        </p:nvSpPr>
        <p:spPr>
          <a:xfrm>
            <a:off x="8698160" y="6659726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Identify resources</a:t>
            </a: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CCF46E8D-BE9B-4F68-BFA7-22B7E484E40F}"/>
              </a:ext>
            </a:extLst>
          </p:cNvPr>
          <p:cNvSpPr txBox="1"/>
          <p:nvPr/>
        </p:nvSpPr>
        <p:spPr>
          <a:xfrm>
            <a:off x="7564314" y="6456457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Contingencies </a:t>
            </a:r>
          </a:p>
        </p:txBody>
      </p:sp>
      <p:sp>
        <p:nvSpPr>
          <p:cNvPr id="770" name="TextBox 769">
            <a:extLst>
              <a:ext uri="{FF2B5EF4-FFF2-40B4-BE49-F238E27FC236}">
                <a16:creationId xmlns:a16="http://schemas.microsoft.com/office/drawing/2014/main" id="{716D2F7C-3794-4816-B31C-B7CD59F8E40C}"/>
              </a:ext>
            </a:extLst>
          </p:cNvPr>
          <p:cNvSpPr txBox="1"/>
          <p:nvPr/>
        </p:nvSpPr>
        <p:spPr>
          <a:xfrm>
            <a:off x="3596616" y="6235923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Areas of improvement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5AE914A9-B4D9-42D7-AA0B-E120FC570415}"/>
              </a:ext>
            </a:extLst>
          </p:cNvPr>
          <p:cNvSpPr txBox="1"/>
          <p:nvPr/>
        </p:nvSpPr>
        <p:spPr>
          <a:xfrm>
            <a:off x="4559310" y="6365611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Review from a brief</a:t>
            </a:r>
          </a:p>
        </p:txBody>
      </p:sp>
      <p:sp>
        <p:nvSpPr>
          <p:cNvPr id="772" name="TextBox 771">
            <a:extLst>
              <a:ext uri="{FF2B5EF4-FFF2-40B4-BE49-F238E27FC236}">
                <a16:creationId xmlns:a16="http://schemas.microsoft.com/office/drawing/2014/main" id="{7E5B2CDE-4F95-4FBB-A9D9-E85F9705AA1B}"/>
              </a:ext>
            </a:extLst>
          </p:cNvPr>
          <p:cNvSpPr txBox="1"/>
          <p:nvPr/>
        </p:nvSpPr>
        <p:spPr>
          <a:xfrm>
            <a:off x="5575717" y="6256798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Version control</a:t>
            </a:r>
          </a:p>
        </p:txBody>
      </p:sp>
      <p:sp>
        <p:nvSpPr>
          <p:cNvPr id="773" name="TextBox 772">
            <a:extLst>
              <a:ext uri="{FF2B5EF4-FFF2-40B4-BE49-F238E27FC236}">
                <a16:creationId xmlns:a16="http://schemas.microsoft.com/office/drawing/2014/main" id="{78A1127A-D5B0-47F6-BD0A-4A2159804813}"/>
              </a:ext>
            </a:extLst>
          </p:cNvPr>
          <p:cNvSpPr txBox="1"/>
          <p:nvPr/>
        </p:nvSpPr>
        <p:spPr>
          <a:xfrm>
            <a:off x="6333607" y="6472499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Exporting for print and web use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C39DB5F3-B9D6-4092-8BA6-E000659FC431}"/>
              </a:ext>
            </a:extLst>
          </p:cNvPr>
          <p:cNvSpPr txBox="1"/>
          <p:nvPr/>
        </p:nvSpPr>
        <p:spPr>
          <a:xfrm>
            <a:off x="6647935" y="7545454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Sourcing and creating assets</a:t>
            </a:r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6DB34C3B-035E-4BB6-92AA-EFD6F9B9ED17}"/>
              </a:ext>
            </a:extLst>
          </p:cNvPr>
          <p:cNvSpPr txBox="1"/>
          <p:nvPr/>
        </p:nvSpPr>
        <p:spPr>
          <a:xfrm>
            <a:off x="5741048" y="7486172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Using a range of tools</a:t>
            </a:r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53BBCC49-6FCE-4B9A-8DAB-AC851E4E11C3}"/>
              </a:ext>
            </a:extLst>
          </p:cNvPr>
          <p:cNvSpPr txBox="1"/>
          <p:nvPr/>
        </p:nvSpPr>
        <p:spPr>
          <a:xfrm>
            <a:off x="4190115" y="7538994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Saving the digital graphic in an appropriate format</a:t>
            </a:r>
          </a:p>
        </p:txBody>
      </p:sp>
      <p:cxnSp>
        <p:nvCxnSpPr>
          <p:cNvPr id="778" name="Straight Connector 777">
            <a:extLst>
              <a:ext uri="{FF2B5EF4-FFF2-40B4-BE49-F238E27FC236}">
                <a16:creationId xmlns:a16="http://schemas.microsoft.com/office/drawing/2014/main" id="{48569217-57BB-4B30-82DA-DF1349EEFBAC}"/>
              </a:ext>
            </a:extLst>
          </p:cNvPr>
          <p:cNvCxnSpPr>
            <a:cxnSpLocks/>
          </p:cNvCxnSpPr>
          <p:nvPr/>
        </p:nvCxnSpPr>
        <p:spPr>
          <a:xfrm flipH="1" flipV="1">
            <a:off x="1760170" y="5967459"/>
            <a:ext cx="341679" cy="199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9" name="TextBox 778">
            <a:extLst>
              <a:ext uri="{FF2B5EF4-FFF2-40B4-BE49-F238E27FC236}">
                <a16:creationId xmlns:a16="http://schemas.microsoft.com/office/drawing/2014/main" id="{923F2CB8-41E4-48EA-B95C-6E38ABFBC1E1}"/>
              </a:ext>
            </a:extLst>
          </p:cNvPr>
          <p:cNvSpPr txBox="1"/>
          <p:nvPr/>
        </p:nvSpPr>
        <p:spPr>
          <a:xfrm>
            <a:off x="1749638" y="5998027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Digital games</a:t>
            </a:r>
          </a:p>
          <a:p>
            <a:pPr algn="ctr"/>
            <a:endParaRPr lang="en-GB" sz="800" dirty="0"/>
          </a:p>
        </p:txBody>
      </p:sp>
      <p:sp>
        <p:nvSpPr>
          <p:cNvPr id="782" name="TextBox 781">
            <a:extLst>
              <a:ext uri="{FF2B5EF4-FFF2-40B4-BE49-F238E27FC236}">
                <a16:creationId xmlns:a16="http://schemas.microsoft.com/office/drawing/2014/main" id="{122DB1E5-7EED-48B4-80D6-8621FCBC73CD}"/>
              </a:ext>
            </a:extLst>
          </p:cNvPr>
          <p:cNvSpPr txBox="1"/>
          <p:nvPr/>
        </p:nvSpPr>
        <p:spPr>
          <a:xfrm>
            <a:off x="1072857" y="2575134"/>
            <a:ext cx="16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Getting started / use of the network/ file management</a:t>
            </a:r>
          </a:p>
          <a:p>
            <a:pPr algn="ctr"/>
            <a:endParaRPr lang="en-GB" sz="800" dirty="0"/>
          </a:p>
        </p:txBody>
      </p:sp>
      <p:sp>
        <p:nvSpPr>
          <p:cNvPr id="798" name="TextBox 797">
            <a:extLst>
              <a:ext uri="{FF2B5EF4-FFF2-40B4-BE49-F238E27FC236}">
                <a16:creationId xmlns:a16="http://schemas.microsoft.com/office/drawing/2014/main" id="{D1097DB7-ABAE-4091-94DD-DCC6495D1EF8}"/>
              </a:ext>
            </a:extLst>
          </p:cNvPr>
          <p:cNvSpPr txBox="1"/>
          <p:nvPr/>
        </p:nvSpPr>
        <p:spPr>
          <a:xfrm>
            <a:off x="5614066" y="5435292"/>
            <a:ext cx="107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Sectors</a:t>
            </a:r>
          </a:p>
          <a:p>
            <a:pPr algn="ctr"/>
            <a:endParaRPr lang="en-GB" sz="800" dirty="0"/>
          </a:p>
        </p:txBody>
      </p:sp>
      <p:sp>
        <p:nvSpPr>
          <p:cNvPr id="799" name="TextBox 798">
            <a:extLst>
              <a:ext uri="{FF2B5EF4-FFF2-40B4-BE49-F238E27FC236}">
                <a16:creationId xmlns:a16="http://schemas.microsoft.com/office/drawing/2014/main" id="{5C308714-7520-4CB0-907E-9E2898C39706}"/>
              </a:ext>
            </a:extLst>
          </p:cNvPr>
          <p:cNvSpPr txBox="1"/>
          <p:nvPr/>
        </p:nvSpPr>
        <p:spPr>
          <a:xfrm>
            <a:off x="6597624" y="5450207"/>
            <a:ext cx="159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Purpose/style/content/layout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0E1638F7-6F79-4609-AC42-D2424BC7DC99}"/>
              </a:ext>
            </a:extLst>
          </p:cNvPr>
          <p:cNvSpPr txBox="1"/>
          <p:nvPr/>
        </p:nvSpPr>
        <p:spPr>
          <a:xfrm>
            <a:off x="648906" y="3974984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Characters and comics</a:t>
            </a:r>
          </a:p>
          <a:p>
            <a:pPr algn="ctr"/>
            <a:endParaRPr lang="en-GB" sz="800" dirty="0"/>
          </a:p>
        </p:txBody>
      </p:sp>
      <p:sp>
        <p:nvSpPr>
          <p:cNvPr id="801" name="TextBox 800">
            <a:extLst>
              <a:ext uri="{FF2B5EF4-FFF2-40B4-BE49-F238E27FC236}">
                <a16:creationId xmlns:a16="http://schemas.microsoft.com/office/drawing/2014/main" id="{3C902AC0-A060-42E8-9415-C98CA4683AAC}"/>
              </a:ext>
            </a:extLst>
          </p:cNvPr>
          <p:cNvSpPr txBox="1"/>
          <p:nvPr/>
        </p:nvSpPr>
        <p:spPr>
          <a:xfrm>
            <a:off x="2458610" y="2515540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computers work</a:t>
            </a:r>
          </a:p>
        </p:txBody>
      </p:sp>
      <p:sp>
        <p:nvSpPr>
          <p:cNvPr id="802" name="TextBox 801">
            <a:extLst>
              <a:ext uri="{FF2B5EF4-FFF2-40B4-BE49-F238E27FC236}">
                <a16:creationId xmlns:a16="http://schemas.microsoft.com/office/drawing/2014/main" id="{C95D2F4F-00BF-42F7-98FE-413FA4D29B8B}"/>
              </a:ext>
            </a:extLst>
          </p:cNvPr>
          <p:cNvSpPr txBox="1"/>
          <p:nvPr/>
        </p:nvSpPr>
        <p:spPr>
          <a:xfrm>
            <a:off x="3015118" y="2817746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Networks</a:t>
            </a:r>
          </a:p>
        </p:txBody>
      </p:sp>
      <p:sp>
        <p:nvSpPr>
          <p:cNvPr id="803" name="TextBox 802">
            <a:extLst>
              <a:ext uri="{FF2B5EF4-FFF2-40B4-BE49-F238E27FC236}">
                <a16:creationId xmlns:a16="http://schemas.microsoft.com/office/drawing/2014/main" id="{408C8692-C464-4ADB-9AC0-CB1F4963F82D}"/>
              </a:ext>
            </a:extLst>
          </p:cNvPr>
          <p:cNvSpPr txBox="1"/>
          <p:nvPr/>
        </p:nvSpPr>
        <p:spPr>
          <a:xfrm>
            <a:off x="5100312" y="2950500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R094 – Develop Visual Identity</a:t>
            </a:r>
          </a:p>
        </p:txBody>
      </p:sp>
      <p:sp>
        <p:nvSpPr>
          <p:cNvPr id="804" name="TextBox 803">
            <a:extLst>
              <a:ext uri="{FF2B5EF4-FFF2-40B4-BE49-F238E27FC236}">
                <a16:creationId xmlns:a16="http://schemas.microsoft.com/office/drawing/2014/main" id="{CB39B411-7003-4E8D-9B80-F61515744C86}"/>
              </a:ext>
            </a:extLst>
          </p:cNvPr>
          <p:cNvSpPr txBox="1"/>
          <p:nvPr/>
        </p:nvSpPr>
        <p:spPr>
          <a:xfrm>
            <a:off x="5984695" y="2914985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Optional unit</a:t>
            </a:r>
          </a:p>
        </p:txBody>
      </p:sp>
      <p:sp>
        <p:nvSpPr>
          <p:cNvPr id="806" name="TextBox 805">
            <a:extLst>
              <a:ext uri="{FF2B5EF4-FFF2-40B4-BE49-F238E27FC236}">
                <a16:creationId xmlns:a16="http://schemas.microsoft.com/office/drawing/2014/main" id="{6994B4EB-10C7-4511-BAF0-CDAF857B2DED}"/>
              </a:ext>
            </a:extLst>
          </p:cNvPr>
          <p:cNvSpPr txBox="1"/>
          <p:nvPr/>
        </p:nvSpPr>
        <p:spPr>
          <a:xfrm>
            <a:off x="7011452" y="2942864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R093 – Creative </a:t>
            </a:r>
            <a:r>
              <a:rPr lang="en-GB" sz="800" dirty="0" err="1"/>
              <a:t>iMedia</a:t>
            </a:r>
            <a:r>
              <a:rPr lang="en-GB" sz="800" dirty="0"/>
              <a:t> in a media industry </a:t>
            </a:r>
          </a:p>
        </p:txBody>
      </p:sp>
      <p:pic>
        <p:nvPicPr>
          <p:cNvPr id="807" name="Picture 806">
            <a:extLst>
              <a:ext uri="{FF2B5EF4-FFF2-40B4-BE49-F238E27FC236}">
                <a16:creationId xmlns:a16="http://schemas.microsoft.com/office/drawing/2014/main" id="{55B491C9-01FE-4509-86C7-C5FA99412332}"/>
              </a:ext>
            </a:extLst>
          </p:cNvPr>
          <p:cNvPicPr>
            <a:picLocks noChangeAspect="1"/>
          </p:cNvPicPr>
          <p:nvPr/>
        </p:nvPicPr>
        <p:blipFill rotWithShape="1">
          <a:blip r:embed="rId50"/>
          <a:srcRect l="23369" t="21984" r="27014" b="24271"/>
          <a:stretch/>
        </p:blipFill>
        <p:spPr>
          <a:xfrm>
            <a:off x="5196833" y="8160798"/>
            <a:ext cx="644898" cy="573807"/>
          </a:xfrm>
          <a:prstGeom prst="rect">
            <a:avLst/>
          </a:prstGeom>
        </p:spPr>
      </p:pic>
      <p:pic>
        <p:nvPicPr>
          <p:cNvPr id="808" name="Picture 807">
            <a:extLst>
              <a:ext uri="{FF2B5EF4-FFF2-40B4-BE49-F238E27FC236}">
                <a16:creationId xmlns:a16="http://schemas.microsoft.com/office/drawing/2014/main" id="{285DB6F7-36E5-4F28-8112-783F687466C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42503" y="7887509"/>
            <a:ext cx="921744" cy="614796"/>
          </a:xfrm>
          <a:prstGeom prst="rect">
            <a:avLst/>
          </a:prstGeom>
        </p:spPr>
      </p:pic>
      <p:pic>
        <p:nvPicPr>
          <p:cNvPr id="809" name="Picture 808">
            <a:extLst>
              <a:ext uri="{FF2B5EF4-FFF2-40B4-BE49-F238E27FC236}">
                <a16:creationId xmlns:a16="http://schemas.microsoft.com/office/drawing/2014/main" id="{DB8C50DA-6CBE-4932-AA46-7200BCE5415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020006" y="7995983"/>
            <a:ext cx="658149" cy="368995"/>
          </a:xfrm>
          <a:prstGeom prst="rect">
            <a:avLst/>
          </a:prstGeom>
        </p:spPr>
      </p:pic>
      <p:pic>
        <p:nvPicPr>
          <p:cNvPr id="810" name="Picture 809">
            <a:extLst>
              <a:ext uri="{FF2B5EF4-FFF2-40B4-BE49-F238E27FC236}">
                <a16:creationId xmlns:a16="http://schemas.microsoft.com/office/drawing/2014/main" id="{1B1859C0-4650-4264-BAAF-E9A9A910C819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141261" y="5804291"/>
            <a:ext cx="695295" cy="695295"/>
          </a:xfrm>
          <a:prstGeom prst="rect">
            <a:avLst/>
          </a:prstGeom>
        </p:spPr>
      </p:pic>
      <p:pic>
        <p:nvPicPr>
          <p:cNvPr id="811" name="Picture 810">
            <a:extLst>
              <a:ext uri="{FF2B5EF4-FFF2-40B4-BE49-F238E27FC236}">
                <a16:creationId xmlns:a16="http://schemas.microsoft.com/office/drawing/2014/main" id="{46C42932-A774-4109-BB3D-EF3AD20C45D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187676" y="5718932"/>
            <a:ext cx="935341" cy="527373"/>
          </a:xfrm>
          <a:prstGeom prst="rect">
            <a:avLst/>
          </a:prstGeom>
        </p:spPr>
      </p:pic>
      <p:pic>
        <p:nvPicPr>
          <p:cNvPr id="813" name="Picture 812">
            <a:extLst>
              <a:ext uri="{FF2B5EF4-FFF2-40B4-BE49-F238E27FC236}">
                <a16:creationId xmlns:a16="http://schemas.microsoft.com/office/drawing/2014/main" id="{2ECF2B59-3B23-477E-93B6-B1769F792E03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317703" y="7654855"/>
            <a:ext cx="778299" cy="759316"/>
          </a:xfrm>
          <a:prstGeom prst="rect">
            <a:avLst/>
          </a:prstGeom>
        </p:spPr>
      </p:pic>
      <p:pic>
        <p:nvPicPr>
          <p:cNvPr id="814" name="Picture 813">
            <a:extLst>
              <a:ext uri="{FF2B5EF4-FFF2-40B4-BE49-F238E27FC236}">
                <a16:creationId xmlns:a16="http://schemas.microsoft.com/office/drawing/2014/main" id="{92F1E14F-0913-48C2-95E8-CBA6AB21D74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014823" y="6181060"/>
            <a:ext cx="658238" cy="421272"/>
          </a:xfrm>
          <a:prstGeom prst="rect">
            <a:avLst/>
          </a:prstGeom>
        </p:spPr>
      </p:pic>
      <p:pic>
        <p:nvPicPr>
          <p:cNvPr id="815" name="Picture 814">
            <a:extLst>
              <a:ext uri="{FF2B5EF4-FFF2-40B4-BE49-F238E27FC236}">
                <a16:creationId xmlns:a16="http://schemas.microsoft.com/office/drawing/2014/main" id="{3C9FFCFC-3B4E-45F3-B910-5BB96A8875B5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27804" y="4645106"/>
            <a:ext cx="757928" cy="540655"/>
          </a:xfrm>
          <a:prstGeom prst="rect">
            <a:avLst/>
          </a:prstGeom>
        </p:spPr>
      </p:pic>
      <p:pic>
        <p:nvPicPr>
          <p:cNvPr id="816" name="Picture 815">
            <a:extLst>
              <a:ext uri="{FF2B5EF4-FFF2-40B4-BE49-F238E27FC236}">
                <a16:creationId xmlns:a16="http://schemas.microsoft.com/office/drawing/2014/main" id="{72445F19-2A9D-4CA9-AEE4-D4599FBF6DB3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298384" y="5716667"/>
            <a:ext cx="562500" cy="421875"/>
          </a:xfrm>
          <a:prstGeom prst="rect">
            <a:avLst/>
          </a:prstGeom>
        </p:spPr>
      </p:pic>
      <p:pic>
        <p:nvPicPr>
          <p:cNvPr id="817" name="Picture 816">
            <a:extLst>
              <a:ext uri="{FF2B5EF4-FFF2-40B4-BE49-F238E27FC236}">
                <a16:creationId xmlns:a16="http://schemas.microsoft.com/office/drawing/2014/main" id="{32D24A75-879A-46A4-A4A4-22555EFF9ECB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972680" y="3683572"/>
            <a:ext cx="1004549" cy="709577"/>
          </a:xfrm>
          <a:prstGeom prst="rect">
            <a:avLst/>
          </a:prstGeom>
        </p:spPr>
      </p:pic>
      <p:pic>
        <p:nvPicPr>
          <p:cNvPr id="818" name="Picture 817">
            <a:extLst>
              <a:ext uri="{FF2B5EF4-FFF2-40B4-BE49-F238E27FC236}">
                <a16:creationId xmlns:a16="http://schemas.microsoft.com/office/drawing/2014/main" id="{7DFB292A-D0B6-4A5E-907F-4BA4989849C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297426" y="3704519"/>
            <a:ext cx="981489" cy="404195"/>
          </a:xfrm>
          <a:prstGeom prst="rect">
            <a:avLst/>
          </a:prstGeom>
        </p:spPr>
      </p:pic>
      <p:pic>
        <p:nvPicPr>
          <p:cNvPr id="819" name="Picture 818">
            <a:extLst>
              <a:ext uri="{FF2B5EF4-FFF2-40B4-BE49-F238E27FC236}">
                <a16:creationId xmlns:a16="http://schemas.microsoft.com/office/drawing/2014/main" id="{FF8E38F4-8850-4E1B-806D-4DECA6C716E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699648" y="3682299"/>
            <a:ext cx="661755" cy="371601"/>
          </a:xfrm>
          <a:prstGeom prst="rect">
            <a:avLst/>
          </a:prstGeom>
        </p:spPr>
      </p:pic>
      <p:pic>
        <p:nvPicPr>
          <p:cNvPr id="820" name="Picture 819">
            <a:extLst>
              <a:ext uri="{FF2B5EF4-FFF2-40B4-BE49-F238E27FC236}">
                <a16:creationId xmlns:a16="http://schemas.microsoft.com/office/drawing/2014/main" id="{D75E177A-57C0-46ED-AC16-A9CA0040CF98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5659118" y="5761726"/>
            <a:ext cx="884847" cy="411588"/>
          </a:xfrm>
          <a:prstGeom prst="rect">
            <a:avLst/>
          </a:prstGeom>
        </p:spPr>
      </p:pic>
      <p:sp>
        <p:nvSpPr>
          <p:cNvPr id="822" name="Rectangle 821">
            <a:extLst>
              <a:ext uri="{FF2B5EF4-FFF2-40B4-BE49-F238E27FC236}">
                <a16:creationId xmlns:a16="http://schemas.microsoft.com/office/drawing/2014/main" id="{1636CFD5-A356-4C10-B6A4-B4358CECC0DD}"/>
              </a:ext>
            </a:extLst>
          </p:cNvPr>
          <p:cNvSpPr/>
          <p:nvPr/>
        </p:nvSpPr>
        <p:spPr>
          <a:xfrm>
            <a:off x="2698067" y="4594072"/>
            <a:ext cx="12776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823" name="Rectangle 822">
            <a:extLst>
              <a:ext uri="{FF2B5EF4-FFF2-40B4-BE49-F238E27FC236}">
                <a16:creationId xmlns:a16="http://schemas.microsoft.com/office/drawing/2014/main" id="{D07F18F9-6773-4359-A80D-28CDF047EBB8}"/>
              </a:ext>
            </a:extLst>
          </p:cNvPr>
          <p:cNvSpPr/>
          <p:nvPr/>
        </p:nvSpPr>
        <p:spPr>
          <a:xfrm>
            <a:off x="3919102" y="4456597"/>
            <a:ext cx="1277675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827" name="TextBox 826">
            <a:extLst>
              <a:ext uri="{FF2B5EF4-FFF2-40B4-BE49-F238E27FC236}">
                <a16:creationId xmlns:a16="http://schemas.microsoft.com/office/drawing/2014/main" id="{D63DFC4F-232B-4EA7-B034-5F65106048E7}"/>
              </a:ext>
            </a:extLst>
          </p:cNvPr>
          <p:cNvSpPr txBox="1"/>
          <p:nvPr/>
        </p:nvSpPr>
        <p:spPr>
          <a:xfrm>
            <a:off x="6353669" y="4214210"/>
            <a:ext cx="1280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Cameras and lighting</a:t>
            </a:r>
          </a:p>
        </p:txBody>
      </p:sp>
      <p:sp>
        <p:nvSpPr>
          <p:cNvPr id="836" name="TextBox 835">
            <a:extLst>
              <a:ext uri="{FF2B5EF4-FFF2-40B4-BE49-F238E27FC236}">
                <a16:creationId xmlns:a16="http://schemas.microsoft.com/office/drawing/2014/main" id="{7A052CED-B93A-43F7-83D9-A63D35918ED3}"/>
              </a:ext>
            </a:extLst>
          </p:cNvPr>
          <p:cNvSpPr txBox="1"/>
          <p:nvPr/>
        </p:nvSpPr>
        <p:spPr>
          <a:xfrm>
            <a:off x="4548050" y="9702709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Design and layout</a:t>
            </a:r>
          </a:p>
        </p:txBody>
      </p:sp>
      <p:sp>
        <p:nvSpPr>
          <p:cNvPr id="837" name="TextBox 836">
            <a:extLst>
              <a:ext uri="{FF2B5EF4-FFF2-40B4-BE49-F238E27FC236}">
                <a16:creationId xmlns:a16="http://schemas.microsoft.com/office/drawing/2014/main" id="{D5F5A341-5FDE-4028-8440-CB624E9E8829}"/>
              </a:ext>
            </a:extLst>
          </p:cNvPr>
          <p:cNvSpPr txBox="1"/>
          <p:nvPr/>
        </p:nvSpPr>
        <p:spPr>
          <a:xfrm>
            <a:off x="3492957" y="9768579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Licences </a:t>
            </a:r>
          </a:p>
        </p:txBody>
      </p:sp>
      <p:sp>
        <p:nvSpPr>
          <p:cNvPr id="838" name="TextBox 837">
            <a:extLst>
              <a:ext uri="{FF2B5EF4-FFF2-40B4-BE49-F238E27FC236}">
                <a16:creationId xmlns:a16="http://schemas.microsoft.com/office/drawing/2014/main" id="{4649F2D1-52CE-4930-8ADD-570A8F76A656}"/>
              </a:ext>
            </a:extLst>
          </p:cNvPr>
          <p:cNvSpPr txBox="1"/>
          <p:nvPr/>
        </p:nvSpPr>
        <p:spPr>
          <a:xfrm>
            <a:off x="5644694" y="9758428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Permissions </a:t>
            </a:r>
          </a:p>
        </p:txBody>
      </p:sp>
      <p:sp>
        <p:nvSpPr>
          <p:cNvPr id="840" name="TextBox 839">
            <a:extLst>
              <a:ext uri="{FF2B5EF4-FFF2-40B4-BE49-F238E27FC236}">
                <a16:creationId xmlns:a16="http://schemas.microsoft.com/office/drawing/2014/main" id="{D93C07CE-A8F1-489C-86D6-1F39D0CA1434}"/>
              </a:ext>
            </a:extLst>
          </p:cNvPr>
          <p:cNvSpPr txBox="1"/>
          <p:nvPr/>
        </p:nvSpPr>
        <p:spPr>
          <a:xfrm>
            <a:off x="2785757" y="5311014"/>
            <a:ext cx="107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Job roles</a:t>
            </a:r>
          </a:p>
          <a:p>
            <a:pPr algn="ctr"/>
            <a:endParaRPr lang="en-GB" sz="800" dirty="0"/>
          </a:p>
        </p:txBody>
      </p:sp>
      <p:sp>
        <p:nvSpPr>
          <p:cNvPr id="841" name="TextBox 840">
            <a:extLst>
              <a:ext uri="{FF2B5EF4-FFF2-40B4-BE49-F238E27FC236}">
                <a16:creationId xmlns:a16="http://schemas.microsoft.com/office/drawing/2014/main" id="{A239AB2D-C47D-494D-B649-DBC8089BF982}"/>
              </a:ext>
            </a:extLst>
          </p:cNvPr>
          <p:cNvSpPr txBox="1"/>
          <p:nvPr/>
        </p:nvSpPr>
        <p:spPr>
          <a:xfrm>
            <a:off x="3308963" y="4207251"/>
            <a:ext cx="107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research</a:t>
            </a:r>
          </a:p>
          <a:p>
            <a:pPr algn="ctr"/>
            <a:endParaRPr lang="en-GB" sz="800" dirty="0"/>
          </a:p>
        </p:txBody>
      </p:sp>
      <p:sp>
        <p:nvSpPr>
          <p:cNvPr id="842" name="TextBox 841">
            <a:extLst>
              <a:ext uri="{FF2B5EF4-FFF2-40B4-BE49-F238E27FC236}">
                <a16:creationId xmlns:a16="http://schemas.microsoft.com/office/drawing/2014/main" id="{0EA5E05C-17CB-4DF2-8808-8928C725C970}"/>
              </a:ext>
            </a:extLst>
          </p:cNvPr>
          <p:cNvSpPr txBox="1"/>
          <p:nvPr/>
        </p:nvSpPr>
        <p:spPr>
          <a:xfrm>
            <a:off x="4420632" y="4206243"/>
            <a:ext cx="107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Media codes</a:t>
            </a:r>
          </a:p>
          <a:p>
            <a:pPr algn="ctr"/>
            <a:endParaRPr lang="en-GB" sz="800" dirty="0"/>
          </a:p>
        </p:txBody>
      </p:sp>
      <p:sp>
        <p:nvSpPr>
          <p:cNvPr id="843" name="TextBox 842">
            <a:extLst>
              <a:ext uri="{FF2B5EF4-FFF2-40B4-BE49-F238E27FC236}">
                <a16:creationId xmlns:a16="http://schemas.microsoft.com/office/drawing/2014/main" id="{9D3AF875-CD66-4E98-8782-8AAEB6FEF9E5}"/>
              </a:ext>
            </a:extLst>
          </p:cNvPr>
          <p:cNvSpPr txBox="1"/>
          <p:nvPr/>
        </p:nvSpPr>
        <p:spPr>
          <a:xfrm>
            <a:off x="5190552" y="4223191"/>
            <a:ext cx="1280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Mood boards</a:t>
            </a:r>
          </a:p>
        </p:txBody>
      </p:sp>
      <p:sp>
        <p:nvSpPr>
          <p:cNvPr id="844" name="TextBox 843">
            <a:extLst>
              <a:ext uri="{FF2B5EF4-FFF2-40B4-BE49-F238E27FC236}">
                <a16:creationId xmlns:a16="http://schemas.microsoft.com/office/drawing/2014/main" id="{555D8E10-518D-4E25-BB78-EA4CBA7BCF3F}"/>
              </a:ext>
            </a:extLst>
          </p:cNvPr>
          <p:cNvSpPr txBox="1"/>
          <p:nvPr/>
        </p:nvSpPr>
        <p:spPr>
          <a:xfrm>
            <a:off x="4571004" y="5234531"/>
            <a:ext cx="1280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Mind maps</a:t>
            </a:r>
          </a:p>
        </p:txBody>
      </p:sp>
      <p:sp>
        <p:nvSpPr>
          <p:cNvPr id="845" name="TextBox 844">
            <a:extLst>
              <a:ext uri="{FF2B5EF4-FFF2-40B4-BE49-F238E27FC236}">
                <a16:creationId xmlns:a16="http://schemas.microsoft.com/office/drawing/2014/main" id="{301A994A-5DA3-4856-8691-B3EC1D0585D3}"/>
              </a:ext>
            </a:extLst>
          </p:cNvPr>
          <p:cNvSpPr txBox="1"/>
          <p:nvPr/>
        </p:nvSpPr>
        <p:spPr>
          <a:xfrm>
            <a:off x="3523346" y="5301441"/>
            <a:ext cx="1280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Storyboards</a:t>
            </a:r>
          </a:p>
        </p:txBody>
      </p:sp>
      <p:cxnSp>
        <p:nvCxnSpPr>
          <p:cNvPr id="846" name="Straight Connector 845">
            <a:extLst>
              <a:ext uri="{FF2B5EF4-FFF2-40B4-BE49-F238E27FC236}">
                <a16:creationId xmlns:a16="http://schemas.microsoft.com/office/drawing/2014/main" id="{E193391A-1126-490B-9A67-FB2EE057D284}"/>
              </a:ext>
            </a:extLst>
          </p:cNvPr>
          <p:cNvCxnSpPr>
            <a:cxnSpLocks/>
          </p:cNvCxnSpPr>
          <p:nvPr/>
        </p:nvCxnSpPr>
        <p:spPr>
          <a:xfrm>
            <a:off x="6925624" y="4401873"/>
            <a:ext cx="31080" cy="30189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Straight Connector 846">
            <a:extLst>
              <a:ext uri="{FF2B5EF4-FFF2-40B4-BE49-F238E27FC236}">
                <a16:creationId xmlns:a16="http://schemas.microsoft.com/office/drawing/2014/main" id="{1F1FC316-3BBF-413A-9037-A67F5DB8D78C}"/>
              </a:ext>
            </a:extLst>
          </p:cNvPr>
          <p:cNvCxnSpPr>
            <a:cxnSpLocks/>
          </p:cNvCxnSpPr>
          <p:nvPr/>
        </p:nvCxnSpPr>
        <p:spPr>
          <a:xfrm>
            <a:off x="5843747" y="4398457"/>
            <a:ext cx="3175" cy="2555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8" name="Straight Connector 847">
            <a:extLst>
              <a:ext uri="{FF2B5EF4-FFF2-40B4-BE49-F238E27FC236}">
                <a16:creationId xmlns:a16="http://schemas.microsoft.com/office/drawing/2014/main" id="{85E60425-FD9D-49FE-B6D5-DD0BCA94EB40}"/>
              </a:ext>
            </a:extLst>
          </p:cNvPr>
          <p:cNvCxnSpPr>
            <a:cxnSpLocks/>
          </p:cNvCxnSpPr>
          <p:nvPr/>
        </p:nvCxnSpPr>
        <p:spPr>
          <a:xfrm flipV="1">
            <a:off x="5216181" y="5065910"/>
            <a:ext cx="39954" cy="2271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9" name="Straight Connector 848">
            <a:extLst>
              <a:ext uri="{FF2B5EF4-FFF2-40B4-BE49-F238E27FC236}">
                <a16:creationId xmlns:a16="http://schemas.microsoft.com/office/drawing/2014/main" id="{6A554932-EDDC-4BDB-9E8E-99B4C22B2673}"/>
              </a:ext>
            </a:extLst>
          </p:cNvPr>
          <p:cNvCxnSpPr>
            <a:cxnSpLocks/>
          </p:cNvCxnSpPr>
          <p:nvPr/>
        </p:nvCxnSpPr>
        <p:spPr>
          <a:xfrm flipH="1" flipV="1">
            <a:off x="4176080" y="5092855"/>
            <a:ext cx="10008" cy="2750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0" name="Picture 849">
            <a:extLst>
              <a:ext uri="{FF2B5EF4-FFF2-40B4-BE49-F238E27FC236}">
                <a16:creationId xmlns:a16="http://schemas.microsoft.com/office/drawing/2014/main" id="{793A9281-CEEB-44F7-9026-D45E1AF60841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767172" y="3486435"/>
            <a:ext cx="895317" cy="629256"/>
          </a:xfrm>
          <a:prstGeom prst="rect">
            <a:avLst/>
          </a:prstGeom>
        </p:spPr>
      </p:pic>
      <p:sp>
        <p:nvSpPr>
          <p:cNvPr id="851" name="TextBox 850">
            <a:extLst>
              <a:ext uri="{FF2B5EF4-FFF2-40B4-BE49-F238E27FC236}">
                <a16:creationId xmlns:a16="http://schemas.microsoft.com/office/drawing/2014/main" id="{97D87CAE-553A-4540-9F0F-8A11952AB4A4}"/>
              </a:ext>
            </a:extLst>
          </p:cNvPr>
          <p:cNvSpPr txBox="1"/>
          <p:nvPr/>
        </p:nvSpPr>
        <p:spPr>
          <a:xfrm>
            <a:off x="-62681" y="5549068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Animation </a:t>
            </a:r>
          </a:p>
          <a:p>
            <a:pPr algn="ctr"/>
            <a:endParaRPr lang="en-GB" sz="800" dirty="0"/>
          </a:p>
        </p:txBody>
      </p:sp>
      <p:sp>
        <p:nvSpPr>
          <p:cNvPr id="852" name="TextBox 851">
            <a:extLst>
              <a:ext uri="{FF2B5EF4-FFF2-40B4-BE49-F238E27FC236}">
                <a16:creationId xmlns:a16="http://schemas.microsoft.com/office/drawing/2014/main" id="{3B069C40-3E50-4350-A37A-B9B528C6FB59}"/>
              </a:ext>
            </a:extLst>
          </p:cNvPr>
          <p:cNvSpPr txBox="1"/>
          <p:nvPr/>
        </p:nvSpPr>
        <p:spPr>
          <a:xfrm>
            <a:off x="178697" y="6475889"/>
            <a:ext cx="8881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Interactive digital media</a:t>
            </a:r>
          </a:p>
          <a:p>
            <a:pPr algn="ctr"/>
            <a:endParaRPr lang="en-GB" sz="700" dirty="0"/>
          </a:p>
        </p:txBody>
      </p:sp>
      <p:sp>
        <p:nvSpPr>
          <p:cNvPr id="853" name="TextBox 852">
            <a:extLst>
              <a:ext uri="{FF2B5EF4-FFF2-40B4-BE49-F238E27FC236}">
                <a16:creationId xmlns:a16="http://schemas.microsoft.com/office/drawing/2014/main" id="{88FF4AD0-90B0-4A24-A796-EA348EBF77B7}"/>
              </a:ext>
            </a:extLst>
          </p:cNvPr>
          <p:cNvSpPr txBox="1"/>
          <p:nvPr/>
        </p:nvSpPr>
        <p:spPr>
          <a:xfrm>
            <a:off x="510084" y="7059134"/>
            <a:ext cx="8881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Visual imaging </a:t>
            </a:r>
          </a:p>
          <a:p>
            <a:pPr algn="ctr"/>
            <a:endParaRPr lang="en-GB" sz="700" dirty="0"/>
          </a:p>
        </p:txBody>
      </p:sp>
      <p:cxnSp>
        <p:nvCxnSpPr>
          <p:cNvPr id="854" name="Straight Connector 853">
            <a:extLst>
              <a:ext uri="{FF2B5EF4-FFF2-40B4-BE49-F238E27FC236}">
                <a16:creationId xmlns:a16="http://schemas.microsoft.com/office/drawing/2014/main" id="{4561268B-CADD-46C3-B46B-871609DA83E0}"/>
              </a:ext>
            </a:extLst>
          </p:cNvPr>
          <p:cNvCxnSpPr>
            <a:cxnSpLocks/>
            <a:endCxn id="851" idx="3"/>
          </p:cNvCxnSpPr>
          <p:nvPr/>
        </p:nvCxnSpPr>
        <p:spPr>
          <a:xfrm>
            <a:off x="778855" y="5645421"/>
            <a:ext cx="439160" cy="729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5" name="Straight Connector 854">
            <a:extLst>
              <a:ext uri="{FF2B5EF4-FFF2-40B4-BE49-F238E27FC236}">
                <a16:creationId xmlns:a16="http://schemas.microsoft.com/office/drawing/2014/main" id="{D019F546-8308-4ECE-A648-CD1FC6996BBE}"/>
              </a:ext>
            </a:extLst>
          </p:cNvPr>
          <p:cNvCxnSpPr>
            <a:cxnSpLocks/>
          </p:cNvCxnSpPr>
          <p:nvPr/>
        </p:nvCxnSpPr>
        <p:spPr>
          <a:xfrm flipV="1">
            <a:off x="842071" y="6400513"/>
            <a:ext cx="250148" cy="2469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6" name="Straight Connector 855">
            <a:extLst>
              <a:ext uri="{FF2B5EF4-FFF2-40B4-BE49-F238E27FC236}">
                <a16:creationId xmlns:a16="http://schemas.microsoft.com/office/drawing/2014/main" id="{81D86EC7-E788-41C2-8859-B8A1490CC94E}"/>
              </a:ext>
            </a:extLst>
          </p:cNvPr>
          <p:cNvCxnSpPr>
            <a:cxnSpLocks/>
          </p:cNvCxnSpPr>
          <p:nvPr/>
        </p:nvCxnSpPr>
        <p:spPr>
          <a:xfrm flipV="1">
            <a:off x="1313830" y="7063387"/>
            <a:ext cx="299455" cy="380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5" name="Picture 404">
            <a:extLst>
              <a:ext uri="{FF2B5EF4-FFF2-40B4-BE49-F238E27FC236}">
                <a16:creationId xmlns:a16="http://schemas.microsoft.com/office/drawing/2014/main" id="{AEA5C708-6B4A-4CA6-8978-4BD6AB0987A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949" y="176669"/>
            <a:ext cx="2148811" cy="1193671"/>
          </a:xfrm>
          <a:prstGeom prst="rect">
            <a:avLst/>
          </a:prstGeom>
        </p:spPr>
      </p:pic>
      <p:sp>
        <p:nvSpPr>
          <p:cNvPr id="451" name="Triangle 45">
            <a:extLst>
              <a:ext uri="{FF2B5EF4-FFF2-40B4-BE49-F238E27FC236}">
                <a16:creationId xmlns:a16="http://schemas.microsoft.com/office/drawing/2014/main" id="{506718FA-FE27-4F17-B615-58F78F239817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732" name="Triangle 45">
            <a:extLst>
              <a:ext uri="{FF2B5EF4-FFF2-40B4-BE49-F238E27FC236}">
                <a16:creationId xmlns:a16="http://schemas.microsoft.com/office/drawing/2014/main" id="{646C1E8A-7495-40C2-8C59-42B8A2ACE5B7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736" name="TextBox 4">
            <a:extLst>
              <a:ext uri="{FF2B5EF4-FFF2-40B4-BE49-F238E27FC236}">
                <a16:creationId xmlns:a16="http://schemas.microsoft.com/office/drawing/2014/main" id="{63A81F98-F51E-4712-A8D7-9D0642F7144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737" name="TextBox 439">
            <a:extLst>
              <a:ext uri="{FF2B5EF4-FFF2-40B4-BE49-F238E27FC236}">
                <a16:creationId xmlns:a16="http://schemas.microsoft.com/office/drawing/2014/main" id="{FD936587-3427-4250-955D-F324BDFC570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428" name="Block Arc 427">
            <a:extLst>
              <a:ext uri="{FF2B5EF4-FFF2-40B4-BE49-F238E27FC236}">
                <a16:creationId xmlns:a16="http://schemas.microsoft.com/office/drawing/2014/main" id="{7281F9F2-3460-4D1D-B6BF-FFED946862AE}"/>
              </a:ext>
            </a:extLst>
          </p:cNvPr>
          <p:cNvSpPr/>
          <p:nvPr/>
        </p:nvSpPr>
        <p:spPr>
          <a:xfrm rot="16200000">
            <a:off x="700198" y="4863621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5AD57DA5-DF66-4C82-B313-5311CBD188EF}"/>
              </a:ext>
            </a:extLst>
          </p:cNvPr>
          <p:cNvSpPr/>
          <p:nvPr/>
        </p:nvSpPr>
        <p:spPr>
          <a:xfrm>
            <a:off x="2174875" y="4564063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38" name="TextBox 52">
            <a:extLst>
              <a:ext uri="{FF2B5EF4-FFF2-40B4-BE49-F238E27FC236}">
                <a16:creationId xmlns:a16="http://schemas.microsoft.com/office/drawing/2014/main" id="{9C33C315-3731-4E06-9B73-E6BA578A92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29215" y="5798209"/>
            <a:ext cx="1268280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Optional unit</a:t>
            </a:r>
            <a:endParaRPr lang="en-US" altLang="en-US" sz="12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2DD81F31-EF6B-40D8-AB33-6EB6BB6577C9}"/>
              </a:ext>
            </a:extLst>
          </p:cNvPr>
          <p:cNvSpPr/>
          <p:nvPr/>
        </p:nvSpPr>
        <p:spPr>
          <a:xfrm rot="15228910">
            <a:off x="720997" y="6066236"/>
            <a:ext cx="1233727" cy="553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Plan for Creating Artefact</a:t>
            </a:r>
          </a:p>
        </p:txBody>
      </p:sp>
      <p:sp>
        <p:nvSpPr>
          <p:cNvPr id="825" name="TextBox 824">
            <a:extLst>
              <a:ext uri="{FF2B5EF4-FFF2-40B4-BE49-F238E27FC236}">
                <a16:creationId xmlns:a16="http://schemas.microsoft.com/office/drawing/2014/main" id="{23C5BFF5-249B-474E-B66E-5AFA577E578F}"/>
              </a:ext>
            </a:extLst>
          </p:cNvPr>
          <p:cNvSpPr txBox="1"/>
          <p:nvPr/>
        </p:nvSpPr>
        <p:spPr>
          <a:xfrm rot="18138551">
            <a:off x="919321" y="5124290"/>
            <a:ext cx="964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Create Artefact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4D1B11FB-E9BB-4CCB-9C9E-8F2AE6A9C666}"/>
              </a:ext>
            </a:extLst>
          </p:cNvPr>
          <p:cNvSpPr txBox="1"/>
          <p:nvPr/>
        </p:nvSpPr>
        <p:spPr>
          <a:xfrm>
            <a:off x="1576708" y="4632713"/>
            <a:ext cx="1280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Review Completed Artefact</a:t>
            </a:r>
          </a:p>
        </p:txBody>
      </p:sp>
      <p:sp>
        <p:nvSpPr>
          <p:cNvPr id="833" name="Rectangle 832">
            <a:extLst>
              <a:ext uri="{FF2B5EF4-FFF2-40B4-BE49-F238E27FC236}">
                <a16:creationId xmlns:a16="http://schemas.microsoft.com/office/drawing/2014/main" id="{AB70DE62-683A-405C-ABCB-DB255DC6DFA2}"/>
              </a:ext>
            </a:extLst>
          </p:cNvPr>
          <p:cNvSpPr/>
          <p:nvPr/>
        </p:nvSpPr>
        <p:spPr>
          <a:xfrm rot="18726845">
            <a:off x="1722899" y="4545642"/>
            <a:ext cx="120317" cy="952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4" name="Rectangle 833">
            <a:extLst>
              <a:ext uri="{FF2B5EF4-FFF2-40B4-BE49-F238E27FC236}">
                <a16:creationId xmlns:a16="http://schemas.microsoft.com/office/drawing/2014/main" id="{EDD67932-6D6B-4046-ACE1-5128B6EB4BFC}"/>
              </a:ext>
            </a:extLst>
          </p:cNvPr>
          <p:cNvSpPr/>
          <p:nvPr/>
        </p:nvSpPr>
        <p:spPr>
          <a:xfrm rot="16506719" flipH="1">
            <a:off x="1293550" y="5468596"/>
            <a:ext cx="81248" cy="60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5" name="Rectangle 834">
            <a:extLst>
              <a:ext uri="{FF2B5EF4-FFF2-40B4-BE49-F238E27FC236}">
                <a16:creationId xmlns:a16="http://schemas.microsoft.com/office/drawing/2014/main" id="{1B5226F6-93A9-4FA2-8423-D359A3C37B44}"/>
              </a:ext>
            </a:extLst>
          </p:cNvPr>
          <p:cNvSpPr/>
          <p:nvPr/>
        </p:nvSpPr>
        <p:spPr>
          <a:xfrm rot="14231187">
            <a:off x="1578376" y="6536418"/>
            <a:ext cx="91977" cy="61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9" name="TextBox 52">
            <a:extLst>
              <a:ext uri="{FF2B5EF4-FFF2-40B4-BE49-F238E27FC236}">
                <a16:creationId xmlns:a16="http://schemas.microsoft.com/office/drawing/2014/main" id="{37651A8E-BF06-4076-B623-624F8DBA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03" y="4686809"/>
            <a:ext cx="390560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R093  – Creative </a:t>
            </a:r>
            <a:r>
              <a:rPr lang="en-US" altLang="en-US" sz="2000" b="1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iMedia</a:t>
            </a:r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in a Media Industry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6C795381-2027-4FA0-A6E0-FD85E3E09946}"/>
              </a:ext>
            </a:extLst>
          </p:cNvPr>
          <p:cNvSpPr/>
          <p:nvPr/>
        </p:nvSpPr>
        <p:spPr>
          <a:xfrm>
            <a:off x="7472363" y="423545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3333EDE3-8EE3-44FE-A2A4-E1576DBE9134}"/>
              </a:ext>
            </a:extLst>
          </p:cNvPr>
          <p:cNvSpPr/>
          <p:nvPr/>
        </p:nvSpPr>
        <p:spPr>
          <a:xfrm>
            <a:off x="7593013" y="434498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59" name="TextBox 62">
            <a:extLst>
              <a:ext uri="{FF2B5EF4-FFF2-40B4-BE49-F238E27FC236}">
                <a16:creationId xmlns:a16="http://schemas.microsoft.com/office/drawing/2014/main" id="{959DA1E4-579E-4D87-940F-68663F9F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5354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423" name="Block Arc 422">
            <a:extLst>
              <a:ext uri="{FF2B5EF4-FFF2-40B4-BE49-F238E27FC236}">
                <a16:creationId xmlns:a16="http://schemas.microsoft.com/office/drawing/2014/main" id="{535C03BA-EC2F-4136-9FEB-685CA4BFCA29}"/>
              </a:ext>
            </a:extLst>
          </p:cNvPr>
          <p:cNvSpPr/>
          <p:nvPr/>
        </p:nvSpPr>
        <p:spPr>
          <a:xfrm rot="5400000" flipH="1">
            <a:off x="6462993" y="7020926"/>
            <a:ext cx="2835576" cy="240116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24" name="Rectangle 140">
            <a:extLst>
              <a:ext uri="{FF2B5EF4-FFF2-40B4-BE49-F238E27FC236}">
                <a16:creationId xmlns:a16="http://schemas.microsoft.com/office/drawing/2014/main" id="{25FB6A2B-080E-4602-BEE2-DC3A2E6D8186}"/>
              </a:ext>
            </a:extLst>
          </p:cNvPr>
          <p:cNvSpPr/>
          <p:nvPr/>
        </p:nvSpPr>
        <p:spPr>
          <a:xfrm>
            <a:off x="2044700" y="901501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02" name="TextBox 52">
            <a:extLst>
              <a:ext uri="{FF2B5EF4-FFF2-40B4-BE49-F238E27FC236}">
                <a16:creationId xmlns:a16="http://schemas.microsoft.com/office/drawing/2014/main" id="{CA077B6D-FC5D-4863-80D4-758F1A28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212" y="9087044"/>
            <a:ext cx="4106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R094 – Develop Visual Identity</a:t>
            </a:r>
          </a:p>
        </p:txBody>
      </p:sp>
      <p:sp>
        <p:nvSpPr>
          <p:cNvPr id="725" name="TextBox 52">
            <a:extLst>
              <a:ext uri="{FF2B5EF4-FFF2-40B4-BE49-F238E27FC236}">
                <a16:creationId xmlns:a16="http://schemas.microsoft.com/office/drawing/2014/main" id="{0D64A0B5-2CDA-4AEA-9E4F-DBA27C071EB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90995" y="8019637"/>
            <a:ext cx="2115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Develop visual identity</a:t>
            </a:r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8005CD35-0570-4007-A472-2D90A18C077B}"/>
              </a:ext>
            </a:extLst>
          </p:cNvPr>
          <p:cNvSpPr/>
          <p:nvPr/>
        </p:nvSpPr>
        <p:spPr>
          <a:xfrm>
            <a:off x="2459436" y="864968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A778BF84-41F3-4C5F-8481-655FF7E7667E}"/>
              </a:ext>
            </a:extLst>
          </p:cNvPr>
          <p:cNvSpPr/>
          <p:nvPr/>
        </p:nvSpPr>
        <p:spPr>
          <a:xfrm>
            <a:off x="2589215" y="880966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85" name="TextBox 59">
            <a:extLst>
              <a:ext uri="{FF2B5EF4-FFF2-40B4-BE49-F238E27FC236}">
                <a16:creationId xmlns:a16="http://schemas.microsoft.com/office/drawing/2014/main" id="{6610E3A4-0656-4921-B55E-A274D934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806" y="8908342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3EC2D6A-940B-44A5-9128-9703A47489F6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937106" y="9009065"/>
            <a:ext cx="1435499" cy="2446718"/>
          </a:xfrm>
          <a:prstGeom prst="rect">
            <a:avLst/>
          </a:prstGeom>
        </p:spPr>
      </p:pic>
      <p:sp>
        <p:nvSpPr>
          <p:cNvPr id="785" name="TextBox 52">
            <a:extLst>
              <a:ext uri="{FF2B5EF4-FFF2-40B4-BE49-F238E27FC236}">
                <a16:creationId xmlns:a16="http://schemas.microsoft.com/office/drawing/2014/main" id="{30A9A386-E3F9-4E45-9ECA-F57A40B3A6C3}"/>
              </a:ext>
            </a:extLst>
          </p:cNvPr>
          <p:cNvSpPr txBox="1">
            <a:spLocks noChangeArrowheads="1"/>
          </p:cNvSpPr>
          <p:nvPr/>
        </p:nvSpPr>
        <p:spPr bwMode="auto">
          <a:xfrm rot="3157092">
            <a:off x="890743" y="10718590"/>
            <a:ext cx="1546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Ethics</a:t>
            </a:r>
          </a:p>
        </p:txBody>
      </p:sp>
      <p:sp>
        <p:nvSpPr>
          <p:cNvPr id="787" name="TextBox 52">
            <a:extLst>
              <a:ext uri="{FF2B5EF4-FFF2-40B4-BE49-F238E27FC236}">
                <a16:creationId xmlns:a16="http://schemas.microsoft.com/office/drawing/2014/main" id="{25E744DA-1032-4E69-BA6E-DAFD4256D853}"/>
              </a:ext>
            </a:extLst>
          </p:cNvPr>
          <p:cNvSpPr txBox="1">
            <a:spLocks noChangeArrowheads="1"/>
          </p:cNvSpPr>
          <p:nvPr/>
        </p:nvSpPr>
        <p:spPr bwMode="auto">
          <a:xfrm rot="18597673">
            <a:off x="642498" y="9413145"/>
            <a:ext cx="17847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 representation sound/image</a:t>
            </a:r>
          </a:p>
        </p:txBody>
      </p:sp>
      <p:sp>
        <p:nvSpPr>
          <p:cNvPr id="457" name="Block Arc 456">
            <a:extLst>
              <a:ext uri="{FF2B5EF4-FFF2-40B4-BE49-F238E27FC236}">
                <a16:creationId xmlns:a16="http://schemas.microsoft.com/office/drawing/2014/main" id="{F28580DB-FB4D-4BD3-8B38-9DEFDEC4FF54}"/>
              </a:ext>
            </a:extLst>
          </p:cNvPr>
          <p:cNvSpPr/>
          <p:nvPr/>
        </p:nvSpPr>
        <p:spPr>
          <a:xfrm rot="5400000" flipH="1">
            <a:off x="6578416" y="11224845"/>
            <a:ext cx="2824841" cy="2184400"/>
          </a:xfrm>
          <a:prstGeom prst="blockArc">
            <a:avLst>
              <a:gd name="adj1" fmla="val 10106939"/>
              <a:gd name="adj2" fmla="val 177712"/>
              <a:gd name="adj3" fmla="val 241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647" name="TextBox 52">
            <a:extLst>
              <a:ext uri="{FF2B5EF4-FFF2-40B4-BE49-F238E27FC236}">
                <a16:creationId xmlns:a16="http://schemas.microsoft.com/office/drawing/2014/main" id="{81E09B46-D314-4220-A168-FC97D967AD02}"/>
              </a:ext>
            </a:extLst>
          </p:cNvPr>
          <p:cNvSpPr txBox="1">
            <a:spLocks noChangeArrowheads="1"/>
          </p:cNvSpPr>
          <p:nvPr/>
        </p:nvSpPr>
        <p:spPr bwMode="auto">
          <a:xfrm rot="2117027">
            <a:off x="7777890" y="11230306"/>
            <a:ext cx="1184486" cy="611386"/>
          </a:xfrm>
          <a:prstGeom prst="blockArc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Cyber Security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1406F449-7694-400E-BEDC-92F2ADDBCD72}"/>
              </a:ext>
            </a:extLst>
          </p:cNvPr>
          <p:cNvSpPr/>
          <p:nvPr/>
        </p:nvSpPr>
        <p:spPr>
          <a:xfrm>
            <a:off x="2168804" y="10925102"/>
            <a:ext cx="5842000" cy="53428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28" name="TextBox 52">
            <a:extLst>
              <a:ext uri="{FF2B5EF4-FFF2-40B4-BE49-F238E27FC236}">
                <a16:creationId xmlns:a16="http://schemas.microsoft.com/office/drawing/2014/main" id="{0E0BA9F2-CE26-4302-87F7-3D666150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241" y="10983372"/>
            <a:ext cx="2275539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Microbit</a:t>
            </a:r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programming</a:t>
            </a: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A4BA7490-A8AF-4B5F-B6DF-5BE8FD0330C8}"/>
              </a:ext>
            </a:extLst>
          </p:cNvPr>
          <p:cNvSpPr/>
          <p:nvPr/>
        </p:nvSpPr>
        <p:spPr>
          <a:xfrm>
            <a:off x="6956704" y="1078676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BFE77533-58FF-405C-BC81-3691F9911EA3}"/>
              </a:ext>
            </a:extLst>
          </p:cNvPr>
          <p:cNvSpPr/>
          <p:nvPr/>
        </p:nvSpPr>
        <p:spPr>
          <a:xfrm>
            <a:off x="2578902" y="10721807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9" name="TextBox 52">
            <a:extLst>
              <a:ext uri="{FF2B5EF4-FFF2-40B4-BE49-F238E27FC236}">
                <a16:creationId xmlns:a16="http://schemas.microsoft.com/office/drawing/2014/main" id="{5CCA1461-727B-4586-B5E2-D5E675FC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25" y="11009272"/>
            <a:ext cx="1513304" cy="36933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Photo Editing</a:t>
            </a: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50B2CDE9-6947-479B-A50F-202ECDCECB61}"/>
              </a:ext>
            </a:extLst>
          </p:cNvPr>
          <p:cNvSpPr/>
          <p:nvPr/>
        </p:nvSpPr>
        <p:spPr>
          <a:xfrm>
            <a:off x="4579759" y="1079213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269EC835-4633-4C8B-A5B9-D76518834981}"/>
              </a:ext>
            </a:extLst>
          </p:cNvPr>
          <p:cNvSpPr/>
          <p:nvPr/>
        </p:nvSpPr>
        <p:spPr>
          <a:xfrm>
            <a:off x="7214168" y="10878239"/>
            <a:ext cx="663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Business </a:t>
            </a:r>
          </a:p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plans</a:t>
            </a: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9C7DB6BF-C7CA-47A1-9A11-55896070933E}"/>
              </a:ext>
            </a:extLst>
          </p:cNvPr>
          <p:cNvSpPr/>
          <p:nvPr/>
        </p:nvSpPr>
        <p:spPr>
          <a:xfrm>
            <a:off x="7832317" y="10725145"/>
            <a:ext cx="69425" cy="74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2E599262-6518-4498-A7ED-BCF8CFB1D8F3}"/>
              </a:ext>
            </a:extLst>
          </p:cNvPr>
          <p:cNvSpPr/>
          <p:nvPr/>
        </p:nvSpPr>
        <p:spPr>
          <a:xfrm>
            <a:off x="8188563" y="11682618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08" name="TextBox 52">
            <a:extLst>
              <a:ext uri="{FF2B5EF4-FFF2-40B4-BE49-F238E27FC236}">
                <a16:creationId xmlns:a16="http://schemas.microsoft.com/office/drawing/2014/main" id="{E4F51D05-E2A0-4095-93CE-ED9B6C25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886" y="88515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F3C8204E-0B69-4C5A-874E-DBAD7E4FD5F9}"/>
              </a:ext>
            </a:extLst>
          </p:cNvPr>
          <p:cNvSpPr/>
          <p:nvPr/>
        </p:nvSpPr>
        <p:spPr>
          <a:xfrm>
            <a:off x="8317658" y="11809796"/>
            <a:ext cx="962109" cy="1042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71" name="TextBox 55">
            <a:extLst>
              <a:ext uri="{FF2B5EF4-FFF2-40B4-BE49-F238E27FC236}">
                <a16:creationId xmlns:a16="http://schemas.microsoft.com/office/drawing/2014/main" id="{9DCBD1A3-6702-4EB2-9C60-D4A5DD72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588" y="12041681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410" name="TextBox 52">
            <a:extLst>
              <a:ext uri="{FF2B5EF4-FFF2-40B4-BE49-F238E27FC236}">
                <a16:creationId xmlns:a16="http://schemas.microsoft.com/office/drawing/2014/main" id="{5F67D221-1AEC-4978-ACCD-9DCB77402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787" y="119363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D248A65A-8809-487D-9EEE-D8A86A1E9F51}"/>
              </a:ext>
            </a:extLst>
          </p:cNvPr>
          <p:cNvSpPr/>
          <p:nvPr/>
        </p:nvSpPr>
        <p:spPr>
          <a:xfrm>
            <a:off x="2268816" y="13166286"/>
            <a:ext cx="5842000" cy="55417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15" name="TextBox 52">
            <a:extLst>
              <a:ext uri="{FF2B5EF4-FFF2-40B4-BE49-F238E27FC236}">
                <a16:creationId xmlns:a16="http://schemas.microsoft.com/office/drawing/2014/main" id="{FA617BF3-5CF0-4D3F-96EB-57AC5F85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929" y="13147078"/>
            <a:ext cx="124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Searching/Sorting algorithms</a:t>
            </a:r>
          </a:p>
        </p:txBody>
      </p:sp>
      <p:sp>
        <p:nvSpPr>
          <p:cNvPr id="522" name="TextBox 52">
            <a:extLst>
              <a:ext uri="{FF2B5EF4-FFF2-40B4-BE49-F238E27FC236}">
                <a16:creationId xmlns:a16="http://schemas.microsoft.com/office/drawing/2014/main" id="{CF7D9C4E-14B7-4685-91F1-EB3DE422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342" y="13126326"/>
            <a:ext cx="921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Systems architecture 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E765199A-C560-4E12-B9D5-7CE4A61C59D8}"/>
              </a:ext>
            </a:extLst>
          </p:cNvPr>
          <p:cNvSpPr/>
          <p:nvPr/>
        </p:nvSpPr>
        <p:spPr>
          <a:xfrm>
            <a:off x="4969648" y="1297989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2" name="TextBox 52">
            <a:extLst>
              <a:ext uri="{FF2B5EF4-FFF2-40B4-BE49-F238E27FC236}">
                <a16:creationId xmlns:a16="http://schemas.microsoft.com/office/drawing/2014/main" id="{02C710A6-9826-4225-AC4E-FF216B176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977" y="13131247"/>
            <a:ext cx="124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Textual programming</a:t>
            </a:r>
          </a:p>
        </p:txBody>
      </p:sp>
      <p:sp>
        <p:nvSpPr>
          <p:cNvPr id="564" name="TextBox 52">
            <a:extLst>
              <a:ext uri="{FF2B5EF4-FFF2-40B4-BE49-F238E27FC236}">
                <a16:creationId xmlns:a16="http://schemas.microsoft.com/office/drawing/2014/main" id="{EE0D60C0-87C7-44ED-8421-FDA778926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400" y="13119926"/>
            <a:ext cx="132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AI and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Digital footprint</a:t>
            </a:r>
          </a:p>
        </p:txBody>
      </p:sp>
      <p:sp>
        <p:nvSpPr>
          <p:cNvPr id="566" name="TextBox 52">
            <a:extLst>
              <a:ext uri="{FF2B5EF4-FFF2-40B4-BE49-F238E27FC236}">
                <a16:creationId xmlns:a16="http://schemas.microsoft.com/office/drawing/2014/main" id="{3CAB7A39-4B56-4441-9F90-F9B9E15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837" y="13222337"/>
            <a:ext cx="921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Logic</a:t>
            </a: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AA331599-C65E-4CA4-98A2-DE24BAF7C3BB}"/>
              </a:ext>
            </a:extLst>
          </p:cNvPr>
          <p:cNvSpPr/>
          <p:nvPr/>
        </p:nvSpPr>
        <p:spPr>
          <a:xfrm>
            <a:off x="3569213" y="13047576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247055A2-CDDA-42B2-A581-00BAD7848BDE}"/>
              </a:ext>
            </a:extLst>
          </p:cNvPr>
          <p:cNvSpPr/>
          <p:nvPr/>
        </p:nvSpPr>
        <p:spPr>
          <a:xfrm>
            <a:off x="6131694" y="12989029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DAE581DC-C0AA-4688-8201-1DC86AD9132B}"/>
              </a:ext>
            </a:extLst>
          </p:cNvPr>
          <p:cNvSpPr/>
          <p:nvPr/>
        </p:nvSpPr>
        <p:spPr>
          <a:xfrm>
            <a:off x="7295002" y="1297989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4" name="Block Arc 443">
            <a:extLst>
              <a:ext uri="{FF2B5EF4-FFF2-40B4-BE49-F238E27FC236}">
                <a16:creationId xmlns:a16="http://schemas.microsoft.com/office/drawing/2014/main" id="{C1F08EA6-46E6-42A8-BA49-F929376B1778}"/>
              </a:ext>
            </a:extLst>
          </p:cNvPr>
          <p:cNvSpPr/>
          <p:nvPr/>
        </p:nvSpPr>
        <p:spPr>
          <a:xfrm rot="16200000">
            <a:off x="107751" y="13481147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1270DAB8-2F75-42C8-B941-988925685C04}"/>
              </a:ext>
            </a:extLst>
          </p:cNvPr>
          <p:cNvSpPr/>
          <p:nvPr/>
        </p:nvSpPr>
        <p:spPr>
          <a:xfrm>
            <a:off x="1482486" y="15355749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00" name="TextBox 52">
            <a:extLst>
              <a:ext uri="{FF2B5EF4-FFF2-40B4-BE49-F238E27FC236}">
                <a16:creationId xmlns:a16="http://schemas.microsoft.com/office/drawing/2014/main" id="{A235F0A5-9736-4FD1-A0B7-5653D2B6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175" y="15470591"/>
            <a:ext cx="1492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Getting started</a:t>
            </a:r>
          </a:p>
        </p:txBody>
      </p:sp>
      <p:sp>
        <p:nvSpPr>
          <p:cNvPr id="505" name="TextBox 52">
            <a:extLst>
              <a:ext uri="{FF2B5EF4-FFF2-40B4-BE49-F238E27FC236}">
                <a16:creationId xmlns:a16="http://schemas.microsoft.com/office/drawing/2014/main" id="{76FC1D79-037C-4E1E-BE36-C3ECA1CFE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686" y="15464001"/>
            <a:ext cx="1122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E-safety</a:t>
            </a:r>
          </a:p>
        </p:txBody>
      </p:sp>
      <p:sp>
        <p:nvSpPr>
          <p:cNvPr id="554" name="TextBox 52">
            <a:extLst>
              <a:ext uri="{FF2B5EF4-FFF2-40B4-BE49-F238E27FC236}">
                <a16:creationId xmlns:a16="http://schemas.microsoft.com/office/drawing/2014/main" id="{B8C75C40-D84D-4721-86DA-CF039202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94" y="15350359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Computational thinking</a:t>
            </a:r>
          </a:p>
        </p:txBody>
      </p:sp>
      <p:sp>
        <p:nvSpPr>
          <p:cNvPr id="558" name="TextBox 52">
            <a:extLst>
              <a:ext uri="{FF2B5EF4-FFF2-40B4-BE49-F238E27FC236}">
                <a16:creationId xmlns:a16="http://schemas.microsoft.com/office/drawing/2014/main" id="{1714A7EF-5242-4E82-93C5-D4425FF3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811" y="15389373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Block Programming</a:t>
            </a:r>
          </a:p>
        </p:txBody>
      </p:sp>
      <p:sp>
        <p:nvSpPr>
          <p:cNvPr id="559" name="TextBox 52">
            <a:extLst>
              <a:ext uri="{FF2B5EF4-FFF2-40B4-BE49-F238E27FC236}">
                <a16:creationId xmlns:a16="http://schemas.microsoft.com/office/drawing/2014/main" id="{9D972C5C-3603-40E2-A1CF-CF9E3D03B509}"/>
              </a:ext>
            </a:extLst>
          </p:cNvPr>
          <p:cNvSpPr txBox="1">
            <a:spLocks noChangeArrowheads="1"/>
          </p:cNvSpPr>
          <p:nvPr/>
        </p:nvSpPr>
        <p:spPr bwMode="auto">
          <a:xfrm rot="14313984">
            <a:off x="378519" y="14949288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How computers work</a:t>
            </a:r>
          </a:p>
        </p:txBody>
      </p:sp>
      <p:sp>
        <p:nvSpPr>
          <p:cNvPr id="560" name="TextBox 52">
            <a:extLst>
              <a:ext uri="{FF2B5EF4-FFF2-40B4-BE49-F238E27FC236}">
                <a16:creationId xmlns:a16="http://schemas.microsoft.com/office/drawing/2014/main" id="{24061CC2-4B00-4D4B-AE94-395BAAD0CB3F}"/>
              </a:ext>
            </a:extLst>
          </p:cNvPr>
          <p:cNvSpPr txBox="1">
            <a:spLocks noChangeArrowheads="1"/>
          </p:cNvSpPr>
          <p:nvPr/>
        </p:nvSpPr>
        <p:spPr bwMode="auto">
          <a:xfrm rot="17735002">
            <a:off x="231575" y="13985378"/>
            <a:ext cx="1122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 Modelling</a:t>
            </a:r>
          </a:p>
        </p:txBody>
      </p:sp>
      <p:sp>
        <p:nvSpPr>
          <p:cNvPr id="713" name="TextBox 52">
            <a:extLst>
              <a:ext uri="{FF2B5EF4-FFF2-40B4-BE49-F238E27FC236}">
                <a16:creationId xmlns:a16="http://schemas.microsoft.com/office/drawing/2014/main" id="{BD5EF163-A22A-425F-8989-209A10B5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74" y="15390128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Binary representation</a:t>
            </a:r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FDADA069-F647-49B2-8BE2-FB234E1E8F98}"/>
              </a:ext>
            </a:extLst>
          </p:cNvPr>
          <p:cNvSpPr/>
          <p:nvPr/>
        </p:nvSpPr>
        <p:spPr>
          <a:xfrm>
            <a:off x="1067235" y="12766672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C4582150-9B9A-4BB4-9C86-20710EDFE690}"/>
              </a:ext>
            </a:extLst>
          </p:cNvPr>
          <p:cNvSpPr/>
          <p:nvPr/>
        </p:nvSpPr>
        <p:spPr>
          <a:xfrm>
            <a:off x="1211646" y="12878442"/>
            <a:ext cx="962109" cy="1042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09" name="TextBox 53">
            <a:extLst>
              <a:ext uri="{FF2B5EF4-FFF2-40B4-BE49-F238E27FC236}">
                <a16:creationId xmlns:a16="http://schemas.microsoft.com/office/drawing/2014/main" id="{7696929C-5523-4DEA-9DC2-4AF73EDF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866" y="13053782"/>
            <a:ext cx="1003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510" name="TextBox 52">
            <a:extLst>
              <a:ext uri="{FF2B5EF4-FFF2-40B4-BE49-F238E27FC236}">
                <a16:creationId xmlns:a16="http://schemas.microsoft.com/office/drawing/2014/main" id="{C438C035-7BF2-44FC-A364-FDEDBE43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764" y="12946013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F668D2F4-7413-419E-AEB9-6005844D47C8}"/>
              </a:ext>
            </a:extLst>
          </p:cNvPr>
          <p:cNvSpPr/>
          <p:nvPr/>
        </p:nvSpPr>
        <p:spPr>
          <a:xfrm>
            <a:off x="7629612" y="14950804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C08B39A5-2AFC-48A9-B1D1-C189CC36B3A6}"/>
              </a:ext>
            </a:extLst>
          </p:cNvPr>
          <p:cNvSpPr/>
          <p:nvPr/>
        </p:nvSpPr>
        <p:spPr>
          <a:xfrm>
            <a:off x="7724305" y="15020565"/>
            <a:ext cx="962109" cy="1042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98" name="TextBox 53">
            <a:extLst>
              <a:ext uri="{FF2B5EF4-FFF2-40B4-BE49-F238E27FC236}">
                <a16:creationId xmlns:a16="http://schemas.microsoft.com/office/drawing/2014/main" id="{5360D969-AD88-4029-9255-BECB8781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766" y="15266687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499" name="TextBox 52">
            <a:extLst>
              <a:ext uri="{FF2B5EF4-FFF2-40B4-BE49-F238E27FC236}">
                <a16:creationId xmlns:a16="http://schemas.microsoft.com/office/drawing/2014/main" id="{014A208F-6DC4-407D-87A9-AAA66B8E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504" y="15139687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8BCA4709-C3EA-455D-A85C-B4C452063065}"/>
              </a:ext>
            </a:extLst>
          </p:cNvPr>
          <p:cNvSpPr/>
          <p:nvPr/>
        </p:nvSpPr>
        <p:spPr>
          <a:xfrm>
            <a:off x="2114540" y="6789741"/>
            <a:ext cx="5866102" cy="66161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CAD668CF-B594-43DB-B313-D3C4BE8F42F9}"/>
              </a:ext>
            </a:extLst>
          </p:cNvPr>
          <p:cNvSpPr/>
          <p:nvPr/>
        </p:nvSpPr>
        <p:spPr>
          <a:xfrm>
            <a:off x="3464720" y="6418753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id="{1AFC27AD-DB36-4B9A-ACBD-F1DB0F877EF7}"/>
              </a:ext>
            </a:extLst>
          </p:cNvPr>
          <p:cNvSpPr/>
          <p:nvPr/>
        </p:nvSpPr>
        <p:spPr>
          <a:xfrm>
            <a:off x="7519192" y="675637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1" name="TextBox 52">
            <a:extLst>
              <a:ext uri="{FF2B5EF4-FFF2-40B4-BE49-F238E27FC236}">
                <a16:creationId xmlns:a16="http://schemas.microsoft.com/office/drawing/2014/main" id="{B4983A72-5F22-4DD6-B500-FBC6D490B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025" y="6899793"/>
            <a:ext cx="3134823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R094 – Creating visual identity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4397DF8C-6F67-46B4-ABB2-4C5F2AF628F8}"/>
              </a:ext>
            </a:extLst>
          </p:cNvPr>
          <p:cNvSpPr/>
          <p:nvPr/>
        </p:nvSpPr>
        <p:spPr>
          <a:xfrm>
            <a:off x="3576681" y="6507461"/>
            <a:ext cx="904686" cy="10421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56" name="TextBox 60">
            <a:extLst>
              <a:ext uri="{FF2B5EF4-FFF2-40B4-BE49-F238E27FC236}">
                <a16:creationId xmlns:a16="http://schemas.microsoft.com/office/drawing/2014/main" id="{ECC22CA1-F4F9-4211-ABD1-D6BE7489F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783" y="6543852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458" name="TextBox 61">
            <a:extLst>
              <a:ext uri="{FF2B5EF4-FFF2-40B4-BE49-F238E27FC236}">
                <a16:creationId xmlns:a16="http://schemas.microsoft.com/office/drawing/2014/main" id="{B54EEF3A-2DEA-4CCE-B730-A342898BB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202" y="6644467"/>
            <a:ext cx="1189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821" name="Rectangle 820">
            <a:extLst>
              <a:ext uri="{FF2B5EF4-FFF2-40B4-BE49-F238E27FC236}">
                <a16:creationId xmlns:a16="http://schemas.microsoft.com/office/drawing/2014/main" id="{D8C192E9-08DF-4C1D-A12F-5061AC30A3D6}"/>
              </a:ext>
            </a:extLst>
          </p:cNvPr>
          <p:cNvSpPr/>
          <p:nvPr/>
        </p:nvSpPr>
        <p:spPr>
          <a:xfrm>
            <a:off x="1583241" y="6790138"/>
            <a:ext cx="177070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Understand use of digital media unit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493D4B4F-4677-4260-A4E8-DD4202C975F9}"/>
              </a:ext>
            </a:extLst>
          </p:cNvPr>
          <p:cNvSpPr txBox="1"/>
          <p:nvPr/>
        </p:nvSpPr>
        <p:spPr>
          <a:xfrm>
            <a:off x="1767651" y="3025182"/>
            <a:ext cx="16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E-Safety</a:t>
            </a:r>
          </a:p>
          <a:p>
            <a:pPr algn="ctr"/>
            <a:endParaRPr lang="en-GB" sz="800" dirty="0"/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3FEE0A70-063A-4F5E-BDB7-FA97AF7FD62B}"/>
              </a:ext>
            </a:extLst>
          </p:cNvPr>
          <p:cNvCxnSpPr>
            <a:cxnSpLocks/>
          </p:cNvCxnSpPr>
          <p:nvPr/>
        </p:nvCxnSpPr>
        <p:spPr>
          <a:xfrm flipH="1" flipV="1">
            <a:off x="1933633" y="1679731"/>
            <a:ext cx="11110" cy="9314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>
            <a:extLst>
              <a:ext uri="{FF2B5EF4-FFF2-40B4-BE49-F238E27FC236}">
                <a16:creationId xmlns:a16="http://schemas.microsoft.com/office/drawing/2014/main" id="{4CCB70C5-C58C-461C-8332-475BE4BCF72B}"/>
              </a:ext>
            </a:extLst>
          </p:cNvPr>
          <p:cNvSpPr txBox="1"/>
          <p:nvPr/>
        </p:nvSpPr>
        <p:spPr>
          <a:xfrm>
            <a:off x="3453511" y="2530648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Web design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345192B2-DEC8-46AE-A148-D1252EF0F90B}"/>
              </a:ext>
            </a:extLst>
          </p:cNvPr>
          <p:cNvSpPr txBox="1"/>
          <p:nvPr/>
        </p:nvSpPr>
        <p:spPr>
          <a:xfrm>
            <a:off x="4729734" y="2664281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Photo editing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5D9B4970-9B4D-464D-B8BF-DC99615EAFD3}"/>
              </a:ext>
            </a:extLst>
          </p:cNvPr>
          <p:cNvSpPr txBox="1"/>
          <p:nvPr/>
        </p:nvSpPr>
        <p:spPr>
          <a:xfrm>
            <a:off x="4012893" y="2837446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Ethics</a:t>
            </a:r>
          </a:p>
        </p:txBody>
      </p: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8088EC91-3552-4110-B666-3661B18D783C}"/>
              </a:ext>
            </a:extLst>
          </p:cNvPr>
          <p:cNvCxnSpPr>
            <a:cxnSpLocks/>
          </p:cNvCxnSpPr>
          <p:nvPr/>
        </p:nvCxnSpPr>
        <p:spPr>
          <a:xfrm flipH="1" flipV="1">
            <a:off x="4093859" y="1849753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D0AE69FB-CFA3-4C49-AC45-DC2D95FFC652}"/>
              </a:ext>
            </a:extLst>
          </p:cNvPr>
          <p:cNvCxnSpPr>
            <a:cxnSpLocks/>
          </p:cNvCxnSpPr>
          <p:nvPr/>
        </p:nvCxnSpPr>
        <p:spPr>
          <a:xfrm flipH="1" flipV="1">
            <a:off x="4640084" y="2116388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060E36AD-AE81-49D6-AA91-61B75E8D413A}"/>
              </a:ext>
            </a:extLst>
          </p:cNvPr>
          <p:cNvCxnSpPr>
            <a:cxnSpLocks/>
          </p:cNvCxnSpPr>
          <p:nvPr/>
        </p:nvCxnSpPr>
        <p:spPr>
          <a:xfrm flipH="1" flipV="1">
            <a:off x="5362938" y="1975221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Rectangle 446">
            <a:extLst>
              <a:ext uri="{FF2B5EF4-FFF2-40B4-BE49-F238E27FC236}">
                <a16:creationId xmlns:a16="http://schemas.microsoft.com/office/drawing/2014/main" id="{CEA58D67-CEE9-4548-8FEC-3ED0D452BAE9}"/>
              </a:ext>
            </a:extLst>
          </p:cNvPr>
          <p:cNvSpPr/>
          <p:nvPr/>
        </p:nvSpPr>
        <p:spPr>
          <a:xfrm>
            <a:off x="1847850" y="1555362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35" name="TextBox 2">
            <a:extLst>
              <a:ext uri="{FF2B5EF4-FFF2-40B4-BE49-F238E27FC236}">
                <a16:creationId xmlns:a16="http://schemas.microsoft.com/office/drawing/2014/main" id="{FC6B27E9-2BB0-43C5-8E67-A0F06DE46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389" y="1650839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</a:t>
            </a:r>
            <a:r>
              <a:rPr lang="en-GB" altLang="en-US" dirty="0" err="1">
                <a:solidFill>
                  <a:schemeClr val="bg1"/>
                </a:solidFill>
              </a:rPr>
              <a:t>iMedia</a:t>
            </a:r>
            <a:r>
              <a:rPr lang="en-GB" altLang="en-US" dirty="0">
                <a:solidFill>
                  <a:schemeClr val="bg1"/>
                </a:solidFill>
              </a:rPr>
              <a:t> Skills </a:t>
            </a:r>
          </a:p>
        </p:txBody>
      </p:sp>
      <p:sp>
        <p:nvSpPr>
          <p:cNvPr id="436" name="TextBox 52">
            <a:extLst>
              <a:ext uri="{FF2B5EF4-FFF2-40B4-BE49-F238E27FC236}">
                <a16:creationId xmlns:a16="http://schemas.microsoft.com/office/drawing/2014/main" id="{9B3E7089-A5BD-4A8C-AA27-20DFEDD324C8}"/>
              </a:ext>
            </a:extLst>
          </p:cNvPr>
          <p:cNvSpPr txBox="1">
            <a:spLocks noChangeArrowheads="1"/>
          </p:cNvSpPr>
          <p:nvPr/>
        </p:nvSpPr>
        <p:spPr bwMode="auto">
          <a:xfrm rot="19147515">
            <a:off x="7896700" y="13108929"/>
            <a:ext cx="921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Web design</a:t>
            </a:r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E582EEEA-78FB-4E73-BAAB-FAB26968778B}"/>
              </a:ext>
            </a:extLst>
          </p:cNvPr>
          <p:cNvSpPr/>
          <p:nvPr/>
        </p:nvSpPr>
        <p:spPr>
          <a:xfrm>
            <a:off x="7913111" y="13138748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23C2BC1C-658A-47D1-9B9F-9EBF3ED2ECEC}"/>
              </a:ext>
            </a:extLst>
          </p:cNvPr>
          <p:cNvSpPr/>
          <p:nvPr/>
        </p:nvSpPr>
        <p:spPr>
          <a:xfrm rot="5202425">
            <a:off x="1316074" y="1008958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9479</TotalTime>
  <Words>458</Words>
  <Application>Microsoft Office PowerPoint</Application>
  <PresentationFormat>Custom</PresentationFormat>
  <Paragraphs>177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Turner</cp:lastModifiedBy>
  <cp:revision>400</cp:revision>
  <cp:lastPrinted>2020-06-03T09:37:56Z</cp:lastPrinted>
  <dcterms:created xsi:type="dcterms:W3CDTF">2018-02-08T08:28:53Z</dcterms:created>
  <dcterms:modified xsi:type="dcterms:W3CDTF">2025-11-13T14:20:24Z</dcterms:modified>
</cp:coreProperties>
</file>