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6100" indent="-88900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3788" indent="-179388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41475" indent="-2698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7575" indent="-3587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A4A3A4"/>
          </p15:clr>
        </p15:guide>
        <p15:guide id="2" pos="30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B5A"/>
    <a:srgbClr val="217C88"/>
    <a:srgbClr val="33CCCC"/>
    <a:srgbClr val="971B37"/>
    <a:srgbClr val="66FF33"/>
    <a:srgbClr val="00B050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441" autoAdjust="0"/>
  </p:normalViewPr>
  <p:slideViewPr>
    <p:cSldViewPr snapToGrid="0">
      <p:cViewPr>
        <p:scale>
          <a:sx n="100" d="100"/>
          <a:sy n="100" d="100"/>
        </p:scale>
        <p:origin x="1770" y="-6360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29BEA-25BE-410D-BE5E-4E1FB9B7A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3D4BE-B55E-433A-9C17-511AFFCFC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09C514-2D65-4674-BC07-189380C6D537}" type="datetimeFigureOut">
              <a:rPr lang="en-US"/>
              <a:pPr>
                <a:defRPr/>
              </a:pPr>
              <a:t>11/6/2025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967AAB-A8DA-45DD-BCF9-C6AC8AC5E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2EA3B57-EB49-4D5E-852F-16269B95C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8A05-BF62-4626-BD75-75C131079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C305-D814-4CC6-80FB-2B57E0F7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8974AD2-CA02-4F32-B9B2-45969E5E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94E07EB-7754-4D6C-A7A1-2E61BC77E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3009F-D282-44BC-9872-11F5120BD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67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21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4CF9CA8-F906-4E44-816D-E4338D139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75E980-EC14-4530-9A05-2CC370F24BE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1361-4954-4796-A70B-D500E73C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AFEB-37FA-430C-9994-82C802A49526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513B4-4BC7-4F6A-B5E8-D2C28B32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CE5E3-4F27-45AD-BE67-7F45754B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51E4D-C462-460E-AF3B-F1AE0893E9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34FC3-D62B-4C48-AA2A-D50CF42A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01B2A-C51A-492E-A2C5-49601B97E846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A28D-71DD-4D74-84BF-C2A9D9D2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2395E-05F1-4635-9DC7-67FEAEF3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884C-F9B9-4C9F-ADA9-CA5A25186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5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25E8-70BB-4325-A0F7-C1608CC9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29D4-DE73-4527-B243-35F454742C3E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7BCD-9A2E-4FF2-9630-B4337307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D8DC-5087-4292-AD7C-713DE07F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6342-333D-47EC-879E-8D4DE1C9CE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4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2B21-D804-412A-AB43-77C106BE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B993-D04A-483F-8C93-FF02181A99CE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5D85-1F5E-431F-9F7B-A559D086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ADF8-9896-435E-819F-37C90F85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CED7-45EB-4F8B-9FEC-C114A00693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3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F834-BA4A-42C3-87F2-388C557A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8193-DD11-4FF3-A7DC-6673B3978C70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CA7F-9A5E-43A2-8AE6-E310A39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1D-31A4-42AD-9CC5-3B84E8D8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E26F-FBCE-403D-92D7-E7CB0F147A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F24E5A-1E44-491D-98CF-646982AE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E08E8-304F-45D1-B4EB-FD2CCE3F64C3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8534A-50CB-4833-92C1-BEAD89DC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2FA9C4-4D68-47DC-B063-469A55BB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9CCB-7188-4756-AC36-13916F59C5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70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7F5CAD-1C50-46AB-B229-4D7C5CA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86A5-9268-4DEA-B1CA-6754B7A2FFCC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56DDB9-40CB-454B-81F9-79B8BF86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6B743A-12A8-48BB-A239-135C0DD3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C80A-2668-4121-95B0-04E4058C23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2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BA94AD-E937-4DF7-8538-D1BCF890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C25-882D-4C4E-9481-8C92F1177052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82D7F7-8CD8-413B-961C-D13D289B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7B5CF5-D746-42B4-A7BC-D20C9B7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8FF2-1AF6-44E3-A9DD-D7CECBB836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9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B26F96-E68D-48CC-BA9D-83287D8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C34B-04B3-4619-98E4-66517C91066D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FEDA0E-B729-40F9-96C2-F83720E95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729279-3864-46AD-9BD3-94C2D1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0A6E-4CF8-453D-B8AB-1DD4DECFEC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1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453F03-61E2-4B85-859F-BCD2780D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8424-CBFD-4382-B2CC-7C273E6796D2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0E6CC-9D61-48DB-8B4B-2CB3701D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B88A7E-B3BA-4265-8596-4CE9282C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8759-298B-4940-91BF-131EFC88DD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2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0BBF3B-FAD0-4EBE-A98C-71C32C3C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D856-3719-404D-B9A4-188AF8C44624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65AA3B-564A-4159-8EC0-D640F2B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D08956-843F-45E1-849B-5A9FA08D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D0848-ADEC-4A1B-BCB8-4EC5EB9C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5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D356FE-BFCD-4C26-B1B5-90884A0A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A8B62F4-BB5E-4D30-B90F-6EE250793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F930-1228-48A5-A996-FE190E99B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864F-2C3D-4182-8209-D250A5679695}" type="datetimeFigureOut">
              <a:rPr lang="en-GB"/>
              <a:pPr>
                <a:defRPr/>
              </a:pPr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DF96-A280-4963-80F7-C1178FDF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A99-F51B-4210-B955-28AD7ADDC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3B0456-36CA-4749-93FF-B5B9BA6A53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.jpeg"/><Relationship Id="rId21" Type="http://schemas.openxmlformats.org/officeDocument/2006/relationships/image" Target="../media/image19.png"/><Relationship Id="rId42" Type="http://schemas.openxmlformats.org/officeDocument/2006/relationships/image" Target="../media/image40.jpeg"/><Relationship Id="rId47" Type="http://schemas.openxmlformats.org/officeDocument/2006/relationships/image" Target="../media/image45.jpeg"/><Relationship Id="rId63" Type="http://schemas.openxmlformats.org/officeDocument/2006/relationships/image" Target="../media/image61.jpeg"/><Relationship Id="rId68" Type="http://schemas.openxmlformats.org/officeDocument/2006/relationships/image" Target="../media/image66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jpe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jpeg"/><Relationship Id="rId37" Type="http://schemas.openxmlformats.org/officeDocument/2006/relationships/image" Target="../media/image35.wmf"/><Relationship Id="rId40" Type="http://schemas.openxmlformats.org/officeDocument/2006/relationships/image" Target="../media/image38.jpeg"/><Relationship Id="rId45" Type="http://schemas.openxmlformats.org/officeDocument/2006/relationships/image" Target="../media/image43.png"/><Relationship Id="rId53" Type="http://schemas.openxmlformats.org/officeDocument/2006/relationships/image" Target="../media/image51.jpeg"/><Relationship Id="rId58" Type="http://schemas.openxmlformats.org/officeDocument/2006/relationships/image" Target="../media/image56.jpeg"/><Relationship Id="rId66" Type="http://schemas.openxmlformats.org/officeDocument/2006/relationships/image" Target="../media/image64.jpeg"/><Relationship Id="rId5" Type="http://schemas.openxmlformats.org/officeDocument/2006/relationships/image" Target="../media/image3.jpeg"/><Relationship Id="rId61" Type="http://schemas.openxmlformats.org/officeDocument/2006/relationships/image" Target="../media/image59.jpeg"/><Relationship Id="rId19" Type="http://schemas.openxmlformats.org/officeDocument/2006/relationships/image" Target="../media/image17.pn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Relationship Id="rId27" Type="http://schemas.openxmlformats.org/officeDocument/2006/relationships/image" Target="../media/image25.jpeg"/><Relationship Id="rId30" Type="http://schemas.openxmlformats.org/officeDocument/2006/relationships/image" Target="../media/image28.png"/><Relationship Id="rId35" Type="http://schemas.openxmlformats.org/officeDocument/2006/relationships/image" Target="../media/image33.jpeg"/><Relationship Id="rId43" Type="http://schemas.openxmlformats.org/officeDocument/2006/relationships/image" Target="../media/image41.gif"/><Relationship Id="rId48" Type="http://schemas.openxmlformats.org/officeDocument/2006/relationships/image" Target="../media/image46.jpeg"/><Relationship Id="rId56" Type="http://schemas.openxmlformats.org/officeDocument/2006/relationships/image" Target="../media/image54.jpeg"/><Relationship Id="rId64" Type="http://schemas.openxmlformats.org/officeDocument/2006/relationships/image" Target="../media/image62.png"/><Relationship Id="rId69" Type="http://schemas.openxmlformats.org/officeDocument/2006/relationships/image" Target="../media/image67.png"/><Relationship Id="rId8" Type="http://schemas.openxmlformats.org/officeDocument/2006/relationships/image" Target="../media/image6.png"/><Relationship Id="rId51" Type="http://schemas.openxmlformats.org/officeDocument/2006/relationships/image" Target="../media/image49.wmf"/><Relationship Id="rId3" Type="http://schemas.openxmlformats.org/officeDocument/2006/relationships/image" Target="../media/image1.png"/><Relationship Id="rId12" Type="http://schemas.openxmlformats.org/officeDocument/2006/relationships/image" Target="../media/image10.gif"/><Relationship Id="rId17" Type="http://schemas.openxmlformats.org/officeDocument/2006/relationships/image" Target="../media/image15.jpeg"/><Relationship Id="rId25" Type="http://schemas.openxmlformats.org/officeDocument/2006/relationships/image" Target="../media/image23.png"/><Relationship Id="rId33" Type="http://schemas.openxmlformats.org/officeDocument/2006/relationships/image" Target="../media/image31.jpeg"/><Relationship Id="rId38" Type="http://schemas.openxmlformats.org/officeDocument/2006/relationships/image" Target="../media/image36.jpeg"/><Relationship Id="rId46" Type="http://schemas.openxmlformats.org/officeDocument/2006/relationships/image" Target="../media/image44.jpeg"/><Relationship Id="rId59" Type="http://schemas.openxmlformats.org/officeDocument/2006/relationships/image" Target="../media/image57.jpeg"/><Relationship Id="rId67" Type="http://schemas.openxmlformats.org/officeDocument/2006/relationships/image" Target="../media/image65.jpeg"/><Relationship Id="rId20" Type="http://schemas.openxmlformats.org/officeDocument/2006/relationships/image" Target="../media/image18.png"/><Relationship Id="rId41" Type="http://schemas.openxmlformats.org/officeDocument/2006/relationships/image" Target="../media/image39.png"/><Relationship Id="rId54" Type="http://schemas.openxmlformats.org/officeDocument/2006/relationships/image" Target="../media/image52.jpeg"/><Relationship Id="rId62" Type="http://schemas.openxmlformats.org/officeDocument/2006/relationships/image" Target="../media/image60.jpeg"/><Relationship Id="rId70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jpeg"/><Relationship Id="rId49" Type="http://schemas.openxmlformats.org/officeDocument/2006/relationships/image" Target="../media/image47.jpeg"/><Relationship Id="rId57" Type="http://schemas.openxmlformats.org/officeDocument/2006/relationships/image" Target="../media/image55.png"/><Relationship Id="rId10" Type="http://schemas.openxmlformats.org/officeDocument/2006/relationships/image" Target="../media/image8.png"/><Relationship Id="rId31" Type="http://schemas.openxmlformats.org/officeDocument/2006/relationships/image" Target="../media/image29.png"/><Relationship Id="rId44" Type="http://schemas.openxmlformats.org/officeDocument/2006/relationships/image" Target="../media/image42.gif"/><Relationship Id="rId52" Type="http://schemas.openxmlformats.org/officeDocument/2006/relationships/image" Target="../media/image50.jpeg"/><Relationship Id="rId60" Type="http://schemas.openxmlformats.org/officeDocument/2006/relationships/image" Target="../media/image58.wmf"/><Relationship Id="rId65" Type="http://schemas.openxmlformats.org/officeDocument/2006/relationships/image" Target="../media/image6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9" Type="http://schemas.openxmlformats.org/officeDocument/2006/relationships/image" Target="../media/image37.jpeg"/><Relationship Id="rId34" Type="http://schemas.openxmlformats.org/officeDocument/2006/relationships/image" Target="../media/image32.png"/><Relationship Id="rId50" Type="http://schemas.openxmlformats.org/officeDocument/2006/relationships/image" Target="../media/image48.png"/><Relationship Id="rId55" Type="http://schemas.openxmlformats.org/officeDocument/2006/relationships/image" Target="../media/image5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Box 399">
            <a:extLst>
              <a:ext uri="{FF2B5EF4-FFF2-40B4-BE49-F238E27FC236}">
                <a16:creationId xmlns:a16="http://schemas.microsoft.com/office/drawing/2014/main" id="{484D5EA6-1D42-4B94-BD8B-CA7E225BA6F4}"/>
              </a:ext>
            </a:extLst>
          </p:cNvPr>
          <p:cNvSpPr txBox="1"/>
          <p:nvPr/>
        </p:nvSpPr>
        <p:spPr>
          <a:xfrm>
            <a:off x="-4286" y="40398"/>
            <a:ext cx="9696166" cy="17585258"/>
          </a:xfrm>
          <a:prstGeom prst="rect">
            <a:avLst/>
          </a:prstGeom>
          <a:noFill/>
          <a:ln w="165100">
            <a:solidFill>
              <a:srgbClr val="AA9766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555" name="Straight Connector 554">
            <a:extLst>
              <a:ext uri="{FF2B5EF4-FFF2-40B4-BE49-F238E27FC236}">
                <a16:creationId xmlns:a16="http://schemas.microsoft.com/office/drawing/2014/main" id="{2C9682F7-6F62-4DA5-8B57-D9FBC15A0603}"/>
              </a:ext>
            </a:extLst>
          </p:cNvPr>
          <p:cNvCxnSpPr>
            <a:cxnSpLocks/>
          </p:cNvCxnSpPr>
          <p:nvPr/>
        </p:nvCxnSpPr>
        <p:spPr>
          <a:xfrm>
            <a:off x="3443844" y="14900060"/>
            <a:ext cx="174698" cy="50792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Straight Connector 564">
            <a:extLst>
              <a:ext uri="{FF2B5EF4-FFF2-40B4-BE49-F238E27FC236}">
                <a16:creationId xmlns:a16="http://schemas.microsoft.com/office/drawing/2014/main" id="{8D273E07-DD33-4ED9-904F-13512F46FBC5}"/>
              </a:ext>
            </a:extLst>
          </p:cNvPr>
          <p:cNvCxnSpPr>
            <a:cxnSpLocks/>
          </p:cNvCxnSpPr>
          <p:nvPr/>
        </p:nvCxnSpPr>
        <p:spPr>
          <a:xfrm flipH="1">
            <a:off x="2169328" y="14705985"/>
            <a:ext cx="33453" cy="61461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CE20AA53-B2DA-4332-9366-F10DB54589B3}"/>
              </a:ext>
            </a:extLst>
          </p:cNvPr>
          <p:cNvCxnSpPr>
            <a:cxnSpLocks/>
          </p:cNvCxnSpPr>
          <p:nvPr/>
        </p:nvCxnSpPr>
        <p:spPr>
          <a:xfrm>
            <a:off x="2972724" y="15099106"/>
            <a:ext cx="55484" cy="25221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Connector 417">
            <a:extLst>
              <a:ext uri="{FF2B5EF4-FFF2-40B4-BE49-F238E27FC236}">
                <a16:creationId xmlns:a16="http://schemas.microsoft.com/office/drawing/2014/main" id="{3AA26B6B-38D3-4F4C-AA76-373A70DD8840}"/>
              </a:ext>
            </a:extLst>
          </p:cNvPr>
          <p:cNvCxnSpPr>
            <a:cxnSpLocks/>
          </p:cNvCxnSpPr>
          <p:nvPr/>
        </p:nvCxnSpPr>
        <p:spPr>
          <a:xfrm flipV="1">
            <a:off x="7925219" y="11589478"/>
            <a:ext cx="420479" cy="226571"/>
          </a:xfrm>
          <a:prstGeom prst="line">
            <a:avLst/>
          </a:prstGeom>
          <a:ln w="19050">
            <a:solidFill>
              <a:srgbClr val="66FF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2F625D04-59BD-4CC9-9C40-F1E0C1B4A3F2}"/>
              </a:ext>
            </a:extLst>
          </p:cNvPr>
          <p:cNvCxnSpPr>
            <a:cxnSpLocks/>
          </p:cNvCxnSpPr>
          <p:nvPr/>
        </p:nvCxnSpPr>
        <p:spPr>
          <a:xfrm flipH="1">
            <a:off x="8686800" y="11355101"/>
            <a:ext cx="246857" cy="15795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49BE18B9-CBD3-4CA6-8034-00C7FD35C721}"/>
              </a:ext>
            </a:extLst>
          </p:cNvPr>
          <p:cNvCxnSpPr>
            <a:cxnSpLocks/>
          </p:cNvCxnSpPr>
          <p:nvPr/>
        </p:nvCxnSpPr>
        <p:spPr>
          <a:xfrm flipH="1">
            <a:off x="8204200" y="10660569"/>
            <a:ext cx="177006" cy="2825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DA6768B4-962E-49F0-9C0E-3F0870BB1DCE}"/>
              </a:ext>
            </a:extLst>
          </p:cNvPr>
          <p:cNvCxnSpPr>
            <a:cxnSpLocks/>
          </p:cNvCxnSpPr>
          <p:nvPr/>
        </p:nvCxnSpPr>
        <p:spPr>
          <a:xfrm flipH="1">
            <a:off x="8569721" y="11117372"/>
            <a:ext cx="246857" cy="15795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" name="Straight Connector 608">
            <a:extLst>
              <a:ext uri="{FF2B5EF4-FFF2-40B4-BE49-F238E27FC236}">
                <a16:creationId xmlns:a16="http://schemas.microsoft.com/office/drawing/2014/main" id="{25C1B243-5C06-4167-AF49-2510C30B439F}"/>
              </a:ext>
            </a:extLst>
          </p:cNvPr>
          <p:cNvCxnSpPr>
            <a:cxnSpLocks/>
          </p:cNvCxnSpPr>
          <p:nvPr/>
        </p:nvCxnSpPr>
        <p:spPr>
          <a:xfrm flipH="1" flipV="1">
            <a:off x="8249572" y="13462465"/>
            <a:ext cx="193131" cy="25852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" name="Straight Connector 611">
            <a:extLst>
              <a:ext uri="{FF2B5EF4-FFF2-40B4-BE49-F238E27FC236}">
                <a16:creationId xmlns:a16="http://schemas.microsoft.com/office/drawing/2014/main" id="{7B48FB23-1B42-4092-89F6-97AD0A27ECFD}"/>
              </a:ext>
            </a:extLst>
          </p:cNvPr>
          <p:cNvCxnSpPr>
            <a:cxnSpLocks/>
          </p:cNvCxnSpPr>
          <p:nvPr/>
        </p:nvCxnSpPr>
        <p:spPr>
          <a:xfrm flipH="1" flipV="1">
            <a:off x="8532813" y="13183900"/>
            <a:ext cx="369014" cy="20081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Straight Connector 616">
            <a:extLst>
              <a:ext uri="{FF2B5EF4-FFF2-40B4-BE49-F238E27FC236}">
                <a16:creationId xmlns:a16="http://schemas.microsoft.com/office/drawing/2014/main" id="{0DB8A658-A2CB-4097-BD45-25973371F699}"/>
              </a:ext>
            </a:extLst>
          </p:cNvPr>
          <p:cNvCxnSpPr>
            <a:cxnSpLocks/>
          </p:cNvCxnSpPr>
          <p:nvPr/>
        </p:nvCxnSpPr>
        <p:spPr>
          <a:xfrm flipH="1" flipV="1">
            <a:off x="8720538" y="13018167"/>
            <a:ext cx="249072" cy="7104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8822968" y="10941339"/>
            <a:ext cx="7938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Facebook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9AE600CC-786D-4743-94EA-5905AFD2BAF3}"/>
              </a:ext>
            </a:extLst>
          </p:cNvPr>
          <p:cNvCxnSpPr>
            <a:cxnSpLocks/>
          </p:cNvCxnSpPr>
          <p:nvPr/>
        </p:nvCxnSpPr>
        <p:spPr>
          <a:xfrm>
            <a:off x="709713" y="9889092"/>
            <a:ext cx="490537" cy="118796"/>
          </a:xfrm>
          <a:prstGeom prst="line">
            <a:avLst/>
          </a:prstGeom>
          <a:ln w="19050">
            <a:solidFill>
              <a:srgbClr val="66FF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AB07743-5695-4B57-BB2A-A4072F68066E}"/>
              </a:ext>
            </a:extLst>
          </p:cNvPr>
          <p:cNvCxnSpPr>
            <a:cxnSpLocks/>
          </p:cNvCxnSpPr>
          <p:nvPr/>
        </p:nvCxnSpPr>
        <p:spPr>
          <a:xfrm flipV="1">
            <a:off x="5118265" y="15624684"/>
            <a:ext cx="220498" cy="50554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ACFDCC5-D283-4A6E-9C5D-48F740BD6191}"/>
              </a:ext>
            </a:extLst>
          </p:cNvPr>
          <p:cNvCxnSpPr>
            <a:cxnSpLocks/>
          </p:cNvCxnSpPr>
          <p:nvPr/>
        </p:nvCxnSpPr>
        <p:spPr>
          <a:xfrm>
            <a:off x="5405438" y="14972219"/>
            <a:ext cx="53975" cy="31750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CCF846D4-870E-4171-A4E6-C190EBEB976C}"/>
              </a:ext>
            </a:extLst>
          </p:cNvPr>
          <p:cNvCxnSpPr>
            <a:cxnSpLocks/>
          </p:cNvCxnSpPr>
          <p:nvPr/>
        </p:nvCxnSpPr>
        <p:spPr>
          <a:xfrm flipV="1">
            <a:off x="5980113" y="15698501"/>
            <a:ext cx="0" cy="50561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A9CA0CBA-F895-4C72-A9A5-902A243A778F}"/>
              </a:ext>
            </a:extLst>
          </p:cNvPr>
          <p:cNvCxnSpPr>
            <a:cxnSpLocks/>
            <a:endCxn id="3283" idx="0"/>
          </p:cNvCxnSpPr>
          <p:nvPr/>
        </p:nvCxnSpPr>
        <p:spPr>
          <a:xfrm>
            <a:off x="4345672" y="15093026"/>
            <a:ext cx="100371" cy="24606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40BAD9-13B6-4A38-AC85-6E488979F1B8}"/>
              </a:ext>
            </a:extLst>
          </p:cNvPr>
          <p:cNvCxnSpPr>
            <a:cxnSpLocks/>
          </p:cNvCxnSpPr>
          <p:nvPr/>
        </p:nvCxnSpPr>
        <p:spPr>
          <a:xfrm flipH="1" flipV="1">
            <a:off x="7342188" y="15735807"/>
            <a:ext cx="52387" cy="46831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5096AFA-2DF8-4C98-BBCC-8BD1CB2B3BC9}"/>
              </a:ext>
            </a:extLst>
          </p:cNvPr>
          <p:cNvCxnSpPr>
            <a:cxnSpLocks/>
          </p:cNvCxnSpPr>
          <p:nvPr/>
        </p:nvCxnSpPr>
        <p:spPr>
          <a:xfrm flipH="1" flipV="1">
            <a:off x="3657502" y="15559348"/>
            <a:ext cx="19049" cy="74880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CE20AA53-B2DA-4332-9366-F10DB54589B3}"/>
              </a:ext>
            </a:extLst>
          </p:cNvPr>
          <p:cNvCxnSpPr>
            <a:cxnSpLocks/>
          </p:cNvCxnSpPr>
          <p:nvPr/>
        </p:nvCxnSpPr>
        <p:spPr>
          <a:xfrm flipH="1" flipV="1">
            <a:off x="2971800" y="15727871"/>
            <a:ext cx="50404" cy="39449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1845BA38-56B9-4368-BC6D-2FB6445130DA}"/>
              </a:ext>
            </a:extLst>
          </p:cNvPr>
          <p:cNvCxnSpPr>
            <a:cxnSpLocks/>
          </p:cNvCxnSpPr>
          <p:nvPr/>
        </p:nvCxnSpPr>
        <p:spPr>
          <a:xfrm flipV="1">
            <a:off x="6477000" y="15664369"/>
            <a:ext cx="141288" cy="42862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11AC840B-B203-4597-AE2D-F1385968D931}"/>
              </a:ext>
            </a:extLst>
          </p:cNvPr>
          <p:cNvCxnSpPr>
            <a:cxnSpLocks/>
          </p:cNvCxnSpPr>
          <p:nvPr/>
        </p:nvCxnSpPr>
        <p:spPr>
          <a:xfrm flipV="1">
            <a:off x="2135023" y="15753270"/>
            <a:ext cx="36677" cy="33589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63BC623-97AF-4502-882C-2E6BC010D90D}"/>
              </a:ext>
            </a:extLst>
          </p:cNvPr>
          <p:cNvCxnSpPr>
            <a:cxnSpLocks/>
          </p:cNvCxnSpPr>
          <p:nvPr/>
        </p:nvCxnSpPr>
        <p:spPr>
          <a:xfrm flipV="1">
            <a:off x="891017" y="14941503"/>
            <a:ext cx="436986" cy="9104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B61954C-5C0D-412F-907D-48AF0BCE18AD}"/>
              </a:ext>
            </a:extLst>
          </p:cNvPr>
          <p:cNvCxnSpPr>
            <a:cxnSpLocks/>
          </p:cNvCxnSpPr>
          <p:nvPr/>
        </p:nvCxnSpPr>
        <p:spPr>
          <a:xfrm flipV="1">
            <a:off x="803887" y="14506361"/>
            <a:ext cx="393380" cy="2257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D01342E9-A51F-42C8-96A1-F34C979437F3}"/>
              </a:ext>
            </a:extLst>
          </p:cNvPr>
          <p:cNvCxnSpPr>
            <a:cxnSpLocks/>
          </p:cNvCxnSpPr>
          <p:nvPr/>
        </p:nvCxnSpPr>
        <p:spPr>
          <a:xfrm flipV="1">
            <a:off x="1072589" y="15351078"/>
            <a:ext cx="453231" cy="47493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BEE54FC2-7681-411B-84FC-91C9DAA2D4C0}"/>
              </a:ext>
            </a:extLst>
          </p:cNvPr>
          <p:cNvCxnSpPr>
            <a:cxnSpLocks/>
          </p:cNvCxnSpPr>
          <p:nvPr/>
        </p:nvCxnSpPr>
        <p:spPr>
          <a:xfrm>
            <a:off x="891017" y="13822669"/>
            <a:ext cx="478203" cy="19859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C4D6341A-A29D-4154-A254-EE72164F72C2}"/>
              </a:ext>
            </a:extLst>
          </p:cNvPr>
          <p:cNvCxnSpPr>
            <a:cxnSpLocks/>
          </p:cNvCxnSpPr>
          <p:nvPr/>
        </p:nvCxnSpPr>
        <p:spPr>
          <a:xfrm>
            <a:off x="6732588" y="14916657"/>
            <a:ext cx="314598" cy="47356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7205663" y="14862682"/>
            <a:ext cx="198437" cy="52546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8B91607D-8328-4B93-BD1F-F1F67725CE5B}"/>
              </a:ext>
            </a:extLst>
          </p:cNvPr>
          <p:cNvCxnSpPr>
            <a:cxnSpLocks/>
          </p:cNvCxnSpPr>
          <p:nvPr/>
        </p:nvCxnSpPr>
        <p:spPr>
          <a:xfrm>
            <a:off x="720725" y="10462132"/>
            <a:ext cx="422275" cy="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5AC7B257-30F8-4820-A440-6997699447D7}"/>
              </a:ext>
            </a:extLst>
          </p:cNvPr>
          <p:cNvCxnSpPr>
            <a:cxnSpLocks/>
          </p:cNvCxnSpPr>
          <p:nvPr/>
        </p:nvCxnSpPr>
        <p:spPr>
          <a:xfrm flipH="1">
            <a:off x="1458913" y="10136694"/>
            <a:ext cx="498475" cy="158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D4049F95-9A89-4BC8-97C7-C1FD333D14EC}"/>
              </a:ext>
            </a:extLst>
          </p:cNvPr>
          <p:cNvCxnSpPr>
            <a:cxnSpLocks/>
          </p:cNvCxnSpPr>
          <p:nvPr/>
        </p:nvCxnSpPr>
        <p:spPr>
          <a:xfrm>
            <a:off x="958850" y="9109582"/>
            <a:ext cx="236538" cy="4730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3" name="Straight Connector 482">
            <a:extLst>
              <a:ext uri="{FF2B5EF4-FFF2-40B4-BE49-F238E27FC236}">
                <a16:creationId xmlns:a16="http://schemas.microsoft.com/office/drawing/2014/main" id="{C26E3646-21AD-4CF0-B53F-99068D8ED67D}"/>
              </a:ext>
            </a:extLst>
          </p:cNvPr>
          <p:cNvCxnSpPr>
            <a:cxnSpLocks/>
          </p:cNvCxnSpPr>
          <p:nvPr/>
        </p:nvCxnSpPr>
        <p:spPr>
          <a:xfrm flipV="1">
            <a:off x="1077518" y="10910307"/>
            <a:ext cx="318687" cy="7319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>
            <a:extLst>
              <a:ext uri="{FF2B5EF4-FFF2-40B4-BE49-F238E27FC236}">
                <a16:creationId xmlns:a16="http://schemas.microsoft.com/office/drawing/2014/main" id="{8142DFA0-1C4D-4777-A03B-0CA46E53B10E}"/>
              </a:ext>
            </a:extLst>
          </p:cNvPr>
          <p:cNvCxnSpPr>
            <a:cxnSpLocks/>
          </p:cNvCxnSpPr>
          <p:nvPr/>
        </p:nvCxnSpPr>
        <p:spPr>
          <a:xfrm flipH="1">
            <a:off x="1943804" y="10494561"/>
            <a:ext cx="193754" cy="33840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DBF6ED3C-61BD-46FB-9A1E-9B23F330FFCF}"/>
              </a:ext>
            </a:extLst>
          </p:cNvPr>
          <p:cNvCxnSpPr>
            <a:cxnSpLocks/>
          </p:cNvCxnSpPr>
          <p:nvPr/>
        </p:nvCxnSpPr>
        <p:spPr>
          <a:xfrm>
            <a:off x="1462088" y="8579357"/>
            <a:ext cx="223837" cy="40163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4F8B3CCF-2DF3-4FD6-AE37-9BADC50FB5B1}"/>
              </a:ext>
            </a:extLst>
          </p:cNvPr>
          <p:cNvCxnSpPr>
            <a:cxnSpLocks/>
          </p:cNvCxnSpPr>
          <p:nvPr/>
        </p:nvCxnSpPr>
        <p:spPr>
          <a:xfrm flipV="1">
            <a:off x="1599406" y="11124850"/>
            <a:ext cx="192087" cy="46218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603170DA-4FD0-4A01-AB9A-ED2B43B5DF41}"/>
              </a:ext>
            </a:extLst>
          </p:cNvPr>
          <p:cNvCxnSpPr>
            <a:cxnSpLocks/>
          </p:cNvCxnSpPr>
          <p:nvPr/>
        </p:nvCxnSpPr>
        <p:spPr>
          <a:xfrm>
            <a:off x="652463" y="5318632"/>
            <a:ext cx="501650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CB355476-5027-4C63-A05C-D5C005F608B4}"/>
              </a:ext>
            </a:extLst>
          </p:cNvPr>
          <p:cNvCxnSpPr>
            <a:cxnSpLocks/>
          </p:cNvCxnSpPr>
          <p:nvPr/>
        </p:nvCxnSpPr>
        <p:spPr>
          <a:xfrm>
            <a:off x="4957764" y="4084936"/>
            <a:ext cx="3175" cy="25558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E6C61435-D451-4CC3-908A-748BD0DA59CA}"/>
              </a:ext>
            </a:extLst>
          </p:cNvPr>
          <p:cNvCxnSpPr>
            <a:cxnSpLocks/>
          </p:cNvCxnSpPr>
          <p:nvPr/>
        </p:nvCxnSpPr>
        <p:spPr>
          <a:xfrm>
            <a:off x="7151688" y="3985132"/>
            <a:ext cx="9525" cy="4286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8E44BB1A-DFD4-4D0A-BDE0-662C96E61F40}"/>
              </a:ext>
            </a:extLst>
          </p:cNvPr>
          <p:cNvCxnSpPr>
            <a:cxnSpLocks/>
          </p:cNvCxnSpPr>
          <p:nvPr/>
        </p:nvCxnSpPr>
        <p:spPr>
          <a:xfrm>
            <a:off x="6286500" y="4102607"/>
            <a:ext cx="0" cy="3111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87087372-9A07-4731-8CFE-24D1A60A3D27}"/>
              </a:ext>
            </a:extLst>
          </p:cNvPr>
          <p:cNvCxnSpPr>
            <a:cxnSpLocks/>
          </p:cNvCxnSpPr>
          <p:nvPr/>
        </p:nvCxnSpPr>
        <p:spPr>
          <a:xfrm flipV="1">
            <a:off x="5349876" y="4778882"/>
            <a:ext cx="12700" cy="3397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F0839400-B9B8-4FEF-ACC2-D856BF49CB03}"/>
              </a:ext>
            </a:extLst>
          </p:cNvPr>
          <p:cNvCxnSpPr>
            <a:cxnSpLocks/>
          </p:cNvCxnSpPr>
          <p:nvPr/>
        </p:nvCxnSpPr>
        <p:spPr>
          <a:xfrm flipV="1">
            <a:off x="6011863" y="4767769"/>
            <a:ext cx="0" cy="3921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9E20E7A3-EE8E-4C64-8FE6-CAF4C4CB3462}"/>
              </a:ext>
            </a:extLst>
          </p:cNvPr>
          <p:cNvCxnSpPr>
            <a:cxnSpLocks/>
          </p:cNvCxnSpPr>
          <p:nvPr/>
        </p:nvCxnSpPr>
        <p:spPr>
          <a:xfrm flipV="1">
            <a:off x="7304088" y="4694744"/>
            <a:ext cx="0" cy="3921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A0254261-05D9-490C-9400-2962FC474184}"/>
              </a:ext>
            </a:extLst>
          </p:cNvPr>
          <p:cNvCxnSpPr>
            <a:cxnSpLocks/>
          </p:cNvCxnSpPr>
          <p:nvPr/>
        </p:nvCxnSpPr>
        <p:spPr>
          <a:xfrm>
            <a:off x="897731" y="4582849"/>
            <a:ext cx="473869" cy="27223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8726E617-97DE-4AA3-BB1F-54F2D00F1227}"/>
              </a:ext>
            </a:extLst>
          </p:cNvPr>
          <p:cNvCxnSpPr>
            <a:cxnSpLocks/>
          </p:cNvCxnSpPr>
          <p:nvPr/>
        </p:nvCxnSpPr>
        <p:spPr>
          <a:xfrm flipH="1" flipV="1">
            <a:off x="1603168" y="5150418"/>
            <a:ext cx="510639" cy="11875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5E290C43-61F1-4F0F-9095-F00C1147F456}"/>
              </a:ext>
            </a:extLst>
          </p:cNvPr>
          <p:cNvCxnSpPr>
            <a:cxnSpLocks/>
          </p:cNvCxnSpPr>
          <p:nvPr/>
        </p:nvCxnSpPr>
        <p:spPr>
          <a:xfrm flipH="1">
            <a:off x="2414989" y="4197326"/>
            <a:ext cx="9523" cy="3286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F90EE126-2F08-4ADD-A28C-100BB8795816}"/>
              </a:ext>
            </a:extLst>
          </p:cNvPr>
          <p:cNvCxnSpPr>
            <a:cxnSpLocks/>
          </p:cNvCxnSpPr>
          <p:nvPr/>
        </p:nvCxnSpPr>
        <p:spPr>
          <a:xfrm>
            <a:off x="3986329" y="4041518"/>
            <a:ext cx="28264" cy="40634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75289F5E-FD71-4D62-B1A7-F26D1DEBB119}"/>
              </a:ext>
            </a:extLst>
          </p:cNvPr>
          <p:cNvCxnSpPr>
            <a:cxnSpLocks/>
          </p:cNvCxnSpPr>
          <p:nvPr/>
        </p:nvCxnSpPr>
        <p:spPr>
          <a:xfrm flipH="1" flipV="1">
            <a:off x="2799144" y="4676876"/>
            <a:ext cx="24573" cy="38666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Connector 404">
            <a:extLst>
              <a:ext uri="{FF2B5EF4-FFF2-40B4-BE49-F238E27FC236}">
                <a16:creationId xmlns:a16="http://schemas.microsoft.com/office/drawing/2014/main" id="{0D3638B0-BB40-41A9-A05F-87F6771D2EA4}"/>
              </a:ext>
            </a:extLst>
          </p:cNvPr>
          <p:cNvCxnSpPr>
            <a:cxnSpLocks/>
          </p:cNvCxnSpPr>
          <p:nvPr/>
        </p:nvCxnSpPr>
        <p:spPr>
          <a:xfrm flipV="1">
            <a:off x="5061656" y="1768327"/>
            <a:ext cx="0" cy="7082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F75351D0-F261-4F8D-B2AE-0EAEE99C9B87}"/>
              </a:ext>
            </a:extLst>
          </p:cNvPr>
          <p:cNvCxnSpPr>
            <a:cxnSpLocks/>
          </p:cNvCxnSpPr>
          <p:nvPr/>
        </p:nvCxnSpPr>
        <p:spPr>
          <a:xfrm flipV="1">
            <a:off x="4302919" y="1634045"/>
            <a:ext cx="0" cy="427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FED4E44C-58E3-4CA8-B10D-F28A64C297AF}"/>
              </a:ext>
            </a:extLst>
          </p:cNvPr>
          <p:cNvCxnSpPr>
            <a:cxnSpLocks/>
          </p:cNvCxnSpPr>
          <p:nvPr/>
        </p:nvCxnSpPr>
        <p:spPr>
          <a:xfrm flipV="1">
            <a:off x="2510216" y="1785505"/>
            <a:ext cx="0" cy="7082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45C6C27E-4D3D-4099-90E4-2D4BF1C6C1AC}"/>
              </a:ext>
            </a:extLst>
          </p:cNvPr>
          <p:cNvCxnSpPr>
            <a:cxnSpLocks/>
          </p:cNvCxnSpPr>
          <p:nvPr/>
        </p:nvCxnSpPr>
        <p:spPr>
          <a:xfrm flipV="1">
            <a:off x="3718040" y="1831066"/>
            <a:ext cx="0" cy="7082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6" descr="C:\Users\Katie\AppData\Local\Microsoft\Windows\Temporary Internet Files\Content.IE5\LJQCMX3F\timetable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0190" y="14749738"/>
            <a:ext cx="406823" cy="390550"/>
          </a:xfrm>
          <a:prstGeom prst="rect">
            <a:avLst/>
          </a:prstGeom>
          <a:noFill/>
        </p:spPr>
      </p:pic>
      <p:pic>
        <p:nvPicPr>
          <p:cNvPr id="1067" name="Picture 43" descr="C:\Users\Katie\AppData\Local\Microsoft\Windows\Temporary Internet Files\Content.IE5\RH1Y5RKW\3%20happy%20kids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96935" y="9761326"/>
            <a:ext cx="660271" cy="569585"/>
          </a:xfrm>
          <a:prstGeom prst="rect">
            <a:avLst/>
          </a:prstGeom>
          <a:noFill/>
        </p:spPr>
      </p:pic>
      <p:sp>
        <p:nvSpPr>
          <p:cNvPr id="15" name="Block Arc 14">
            <a:extLst>
              <a:ext uri="{FF2B5EF4-FFF2-40B4-BE49-F238E27FC236}">
                <a16:creationId xmlns:a16="http://schemas.microsoft.com/office/drawing/2014/main" id="{4467477C-A442-4631-AB2B-BF52D88B4DCE}"/>
              </a:ext>
            </a:extLst>
          </p:cNvPr>
          <p:cNvSpPr/>
          <p:nvPr/>
        </p:nvSpPr>
        <p:spPr>
          <a:xfrm rot="16200000">
            <a:off x="786607" y="13345825"/>
            <a:ext cx="2779712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1559AAA-F3A3-487D-9C22-60F8CE552ACE}"/>
              </a:ext>
            </a:extLst>
          </p:cNvPr>
          <p:cNvSpPr/>
          <p:nvPr/>
        </p:nvSpPr>
        <p:spPr>
          <a:xfrm>
            <a:off x="2166938" y="15210344"/>
            <a:ext cx="6365875" cy="6096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47087E5C-478E-462D-8311-D06CABC6D70A}"/>
              </a:ext>
            </a:extLst>
          </p:cNvPr>
          <p:cNvSpPr/>
          <p:nvPr/>
        </p:nvSpPr>
        <p:spPr>
          <a:xfrm rot="5400000" flipH="1">
            <a:off x="6469856" y="11139201"/>
            <a:ext cx="2887663" cy="218440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3F905D6C-4F5E-48DA-9971-6A475AA9A830}"/>
              </a:ext>
            </a:extLst>
          </p:cNvPr>
          <p:cNvSpPr/>
          <p:nvPr/>
        </p:nvSpPr>
        <p:spPr>
          <a:xfrm rot="16200000">
            <a:off x="714376" y="8979406"/>
            <a:ext cx="2697162" cy="2125663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8696E43A-9852-4970-BE6D-E59B0A0273D9}"/>
              </a:ext>
            </a:extLst>
          </p:cNvPr>
          <p:cNvSpPr/>
          <p:nvPr/>
        </p:nvSpPr>
        <p:spPr>
          <a:xfrm rot="16200000">
            <a:off x="744538" y="4567911"/>
            <a:ext cx="2878137" cy="22717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56EA550-52CB-4953-BC04-974D4295B264}"/>
              </a:ext>
            </a:extLst>
          </p:cNvPr>
          <p:cNvSpPr/>
          <p:nvPr/>
        </p:nvSpPr>
        <p:spPr>
          <a:xfrm>
            <a:off x="2174875" y="4270930"/>
            <a:ext cx="5827713" cy="623839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FFDF22AA-2D71-4E9A-A29A-1141B00CFEE6}"/>
              </a:ext>
            </a:extLst>
          </p:cNvPr>
          <p:cNvSpPr/>
          <p:nvPr/>
        </p:nvSpPr>
        <p:spPr>
          <a:xfrm>
            <a:off x="7472363" y="3923219"/>
            <a:ext cx="1214437" cy="125253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D4BC5340-351F-40A9-8B86-1BDC15FBA4AA}"/>
              </a:ext>
            </a:extLst>
          </p:cNvPr>
          <p:cNvSpPr/>
          <p:nvPr/>
        </p:nvSpPr>
        <p:spPr>
          <a:xfrm>
            <a:off x="7593013" y="4032757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102ABAFB-F313-4F21-B70B-FA9E8F770A67}"/>
              </a:ext>
            </a:extLst>
          </p:cNvPr>
          <p:cNvSpPr/>
          <p:nvPr/>
        </p:nvSpPr>
        <p:spPr>
          <a:xfrm>
            <a:off x="650280" y="5766505"/>
            <a:ext cx="1213247" cy="122627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FA5F061-28F1-468D-9787-8AB0C053ED65}"/>
              </a:ext>
            </a:extLst>
          </p:cNvPr>
          <p:cNvSpPr/>
          <p:nvPr/>
        </p:nvSpPr>
        <p:spPr>
          <a:xfrm>
            <a:off x="741237" y="5851061"/>
            <a:ext cx="1033905" cy="10541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68E336B5-DC48-4795-9FAB-3591766A916F}"/>
              </a:ext>
            </a:extLst>
          </p:cNvPr>
          <p:cNvSpPr/>
          <p:nvPr/>
        </p:nvSpPr>
        <p:spPr>
          <a:xfrm>
            <a:off x="7799388" y="2176969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0" name="TextBox 60">
            <a:extLst>
              <a:ext uri="{FF2B5EF4-FFF2-40B4-BE49-F238E27FC236}">
                <a16:creationId xmlns:a16="http://schemas.microsoft.com/office/drawing/2014/main" id="{0B30E5E4-A3AF-41AE-9B36-1125596DD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887" y="5999434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sp>
        <p:nvSpPr>
          <p:cNvPr id="3101" name="TextBox 61">
            <a:extLst>
              <a:ext uri="{FF2B5EF4-FFF2-40B4-BE49-F238E27FC236}">
                <a16:creationId xmlns:a16="http://schemas.microsoft.com/office/drawing/2014/main" id="{DAB121F7-819E-4F48-A192-0CAA5CFEC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679" y="6012075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11</a:t>
            </a:r>
          </a:p>
        </p:txBody>
      </p:sp>
      <p:sp>
        <p:nvSpPr>
          <p:cNvPr id="3102" name="TextBox 62">
            <a:extLst>
              <a:ext uri="{FF2B5EF4-FFF2-40B4-BE49-F238E27FC236}">
                <a16:creationId xmlns:a16="http://schemas.microsoft.com/office/drawing/2014/main" id="{DFC477A1-BFCD-457E-BDC3-87E4EEFD9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588" y="4223257"/>
            <a:ext cx="939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Exam &amp; Post – 16</a:t>
            </a:r>
          </a:p>
          <a:p>
            <a:pPr algn="ctr" eaLnBrk="1" hangingPunct="1"/>
            <a:r>
              <a:rPr lang="en-US" altLang="en-US" sz="1200" b="1" dirty="0"/>
              <a:t>Destination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2DE4746F-8993-4AE8-B3B6-0ADE93C47E84}"/>
              </a:ext>
            </a:extLst>
          </p:cNvPr>
          <p:cNvSpPr/>
          <p:nvPr/>
        </p:nvSpPr>
        <p:spPr>
          <a:xfrm>
            <a:off x="7533482" y="14921064"/>
            <a:ext cx="1128562" cy="116809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BE61FE60-2721-482C-808F-4BEF79045D69}"/>
              </a:ext>
            </a:extLst>
          </p:cNvPr>
          <p:cNvSpPr/>
          <p:nvPr/>
        </p:nvSpPr>
        <p:spPr>
          <a:xfrm>
            <a:off x="7681913" y="15043657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68FA5CCA-8F08-4CE2-B9BC-093F4909C44C}"/>
              </a:ext>
            </a:extLst>
          </p:cNvPr>
          <p:cNvCxnSpPr>
            <a:cxnSpLocks/>
          </p:cNvCxnSpPr>
          <p:nvPr/>
        </p:nvCxnSpPr>
        <p:spPr>
          <a:xfrm flipV="1">
            <a:off x="6558456" y="13501401"/>
            <a:ext cx="7444" cy="41513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2A91E35-EA0F-4803-AF96-5ACD361E6FE2}"/>
              </a:ext>
            </a:extLst>
          </p:cNvPr>
          <p:cNvCxnSpPr>
            <a:cxnSpLocks/>
            <a:stCxn id="249" idx="2"/>
          </p:cNvCxnSpPr>
          <p:nvPr/>
        </p:nvCxnSpPr>
        <p:spPr>
          <a:xfrm flipH="1">
            <a:off x="4405746" y="12979676"/>
            <a:ext cx="200664" cy="24596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386BB69-9C32-4AF1-B59A-9D7A259BD71F}"/>
              </a:ext>
            </a:extLst>
          </p:cNvPr>
          <p:cNvCxnSpPr>
            <a:cxnSpLocks/>
          </p:cNvCxnSpPr>
          <p:nvPr/>
        </p:nvCxnSpPr>
        <p:spPr>
          <a:xfrm flipV="1">
            <a:off x="4714875" y="13463146"/>
            <a:ext cx="379639" cy="52006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1A8D0E5F-72EB-4AC4-B111-54C35D8B1B6A}"/>
              </a:ext>
            </a:extLst>
          </p:cNvPr>
          <p:cNvCxnSpPr>
            <a:cxnSpLocks/>
          </p:cNvCxnSpPr>
          <p:nvPr/>
        </p:nvCxnSpPr>
        <p:spPr>
          <a:xfrm>
            <a:off x="5389562" y="12756069"/>
            <a:ext cx="19050" cy="39211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95EDA4A2-91EB-4D56-806F-8A09A8C073C9}"/>
              </a:ext>
            </a:extLst>
          </p:cNvPr>
          <p:cNvCxnSpPr>
            <a:cxnSpLocks/>
          </p:cNvCxnSpPr>
          <p:nvPr/>
        </p:nvCxnSpPr>
        <p:spPr>
          <a:xfrm>
            <a:off x="6603690" y="12739941"/>
            <a:ext cx="6970" cy="43021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896C4F3D-848C-45BD-A45B-72E58D1B732D}"/>
              </a:ext>
            </a:extLst>
          </p:cNvPr>
          <p:cNvCxnSpPr>
            <a:cxnSpLocks/>
            <a:stCxn id="255" idx="2"/>
          </p:cNvCxnSpPr>
          <p:nvPr/>
        </p:nvCxnSpPr>
        <p:spPr>
          <a:xfrm flipH="1">
            <a:off x="6805729" y="12637534"/>
            <a:ext cx="27500" cy="55906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84D26A18-34D7-4415-B157-632DC5326F5A}"/>
              </a:ext>
            </a:extLst>
          </p:cNvPr>
          <p:cNvCxnSpPr>
            <a:cxnSpLocks/>
            <a:stCxn id="266" idx="2"/>
          </p:cNvCxnSpPr>
          <p:nvPr/>
        </p:nvCxnSpPr>
        <p:spPr>
          <a:xfrm flipH="1">
            <a:off x="7694615" y="10484901"/>
            <a:ext cx="31310" cy="47253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ECA6D1E9-65F0-4C86-AF24-633ED6BD0A5A}"/>
              </a:ext>
            </a:extLst>
          </p:cNvPr>
          <p:cNvCxnSpPr>
            <a:cxnSpLocks/>
          </p:cNvCxnSpPr>
          <p:nvPr/>
        </p:nvCxnSpPr>
        <p:spPr>
          <a:xfrm flipV="1">
            <a:off x="7042150" y="11216194"/>
            <a:ext cx="0" cy="35083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B1FDFBFB-69AD-4A87-90F5-C67078E7A0A1}"/>
              </a:ext>
            </a:extLst>
          </p:cNvPr>
          <p:cNvCxnSpPr>
            <a:cxnSpLocks/>
          </p:cNvCxnSpPr>
          <p:nvPr/>
        </p:nvCxnSpPr>
        <p:spPr>
          <a:xfrm>
            <a:off x="4151127" y="10381169"/>
            <a:ext cx="23813" cy="61595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CE702798-F784-4FFC-BF34-EF4A23AB6717}"/>
              </a:ext>
            </a:extLst>
          </p:cNvPr>
          <p:cNvCxnSpPr>
            <a:cxnSpLocks/>
          </p:cNvCxnSpPr>
          <p:nvPr/>
        </p:nvCxnSpPr>
        <p:spPr>
          <a:xfrm flipV="1">
            <a:off x="4227513" y="11287632"/>
            <a:ext cx="0" cy="35083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5BDEF9E7-1F02-480B-8777-884D66ED32FE}"/>
              </a:ext>
            </a:extLst>
          </p:cNvPr>
          <p:cNvCxnSpPr>
            <a:cxnSpLocks/>
          </p:cNvCxnSpPr>
          <p:nvPr/>
        </p:nvCxnSpPr>
        <p:spPr>
          <a:xfrm flipH="1">
            <a:off x="5381625" y="10462132"/>
            <a:ext cx="15875" cy="44132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ED53CF15-8817-446B-87C6-14F70E7E7C76}"/>
              </a:ext>
            </a:extLst>
          </p:cNvPr>
          <p:cNvCxnSpPr>
            <a:cxnSpLocks/>
          </p:cNvCxnSpPr>
          <p:nvPr/>
        </p:nvCxnSpPr>
        <p:spPr>
          <a:xfrm>
            <a:off x="2330450" y="8463469"/>
            <a:ext cx="0" cy="33972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66058E7A-48F1-4FB3-941C-2C47AF71FDC8}"/>
              </a:ext>
            </a:extLst>
          </p:cNvPr>
          <p:cNvCxnSpPr>
            <a:cxnSpLocks/>
          </p:cNvCxnSpPr>
          <p:nvPr/>
        </p:nvCxnSpPr>
        <p:spPr>
          <a:xfrm flipV="1">
            <a:off x="4076700" y="9169907"/>
            <a:ext cx="0" cy="35083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112559C4-EDDD-4344-AAC6-AEAAAAC18049}"/>
              </a:ext>
            </a:extLst>
          </p:cNvPr>
          <p:cNvCxnSpPr>
            <a:cxnSpLocks/>
            <a:stCxn id="314" idx="0"/>
          </p:cNvCxnSpPr>
          <p:nvPr/>
        </p:nvCxnSpPr>
        <p:spPr>
          <a:xfrm flipH="1" flipV="1">
            <a:off x="6864196" y="8965344"/>
            <a:ext cx="396902" cy="45086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E455CA2F-0167-4D39-9AA2-FD791892FFAB}"/>
              </a:ext>
            </a:extLst>
          </p:cNvPr>
          <p:cNvCxnSpPr>
            <a:cxnSpLocks/>
          </p:cNvCxnSpPr>
          <p:nvPr/>
        </p:nvCxnSpPr>
        <p:spPr>
          <a:xfrm flipH="1" flipV="1">
            <a:off x="8522468" y="8375663"/>
            <a:ext cx="440225" cy="2930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3636C97F-38BD-479A-B9E3-D4A6445D9CEE}"/>
              </a:ext>
            </a:extLst>
          </p:cNvPr>
          <p:cNvCxnSpPr>
            <a:cxnSpLocks/>
          </p:cNvCxnSpPr>
          <p:nvPr/>
        </p:nvCxnSpPr>
        <p:spPr>
          <a:xfrm flipV="1">
            <a:off x="3068638" y="1727707"/>
            <a:ext cx="0" cy="427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8AA8856B-27E5-49EE-8452-868007FD0F35}"/>
              </a:ext>
            </a:extLst>
          </p:cNvPr>
          <p:cNvCxnSpPr>
            <a:cxnSpLocks/>
          </p:cNvCxnSpPr>
          <p:nvPr/>
        </p:nvCxnSpPr>
        <p:spPr>
          <a:xfrm flipH="1" flipV="1">
            <a:off x="7383443" y="1417264"/>
            <a:ext cx="13132" cy="108714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58705553-9F4D-4744-8949-A3EE1AB35228}"/>
              </a:ext>
            </a:extLst>
          </p:cNvPr>
          <p:cNvCxnSpPr>
            <a:cxnSpLocks/>
          </p:cNvCxnSpPr>
          <p:nvPr/>
        </p:nvCxnSpPr>
        <p:spPr>
          <a:xfrm flipH="1" flipV="1">
            <a:off x="8204937" y="9087019"/>
            <a:ext cx="341507" cy="33468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>
            <a:extLst>
              <a:ext uri="{FF2B5EF4-FFF2-40B4-BE49-F238E27FC236}">
                <a16:creationId xmlns:a16="http://schemas.microsoft.com/office/drawing/2014/main" id="{C5342004-95B6-4112-AC7F-99453558F7A3}"/>
              </a:ext>
            </a:extLst>
          </p:cNvPr>
          <p:cNvCxnSpPr>
            <a:cxnSpLocks/>
          </p:cNvCxnSpPr>
          <p:nvPr/>
        </p:nvCxnSpPr>
        <p:spPr>
          <a:xfrm flipV="1">
            <a:off x="6205538" y="1727708"/>
            <a:ext cx="0" cy="11423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514AD18C-FCA3-461E-AF1A-C7EFC5B54DB5}"/>
              </a:ext>
            </a:extLst>
          </p:cNvPr>
          <p:cNvCxnSpPr>
            <a:cxnSpLocks/>
          </p:cNvCxnSpPr>
          <p:nvPr/>
        </p:nvCxnSpPr>
        <p:spPr>
          <a:xfrm flipV="1">
            <a:off x="6783442" y="1785505"/>
            <a:ext cx="0" cy="39528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95304AFB-777D-42E6-9D95-5108108FB902}"/>
              </a:ext>
            </a:extLst>
          </p:cNvPr>
          <p:cNvCxnSpPr>
            <a:cxnSpLocks/>
          </p:cNvCxnSpPr>
          <p:nvPr/>
        </p:nvCxnSpPr>
        <p:spPr>
          <a:xfrm flipV="1">
            <a:off x="5602288" y="1707071"/>
            <a:ext cx="0" cy="5111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3AD79FDE-6070-407F-A602-DFD3C858483C}"/>
              </a:ext>
            </a:extLst>
          </p:cNvPr>
          <p:cNvCxnSpPr>
            <a:cxnSpLocks/>
          </p:cNvCxnSpPr>
          <p:nvPr/>
        </p:nvCxnSpPr>
        <p:spPr>
          <a:xfrm flipV="1">
            <a:off x="2105080" y="1737233"/>
            <a:ext cx="4709" cy="59500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>
            <a:extLst>
              <a:ext uri="{FF2B5EF4-FFF2-40B4-BE49-F238E27FC236}">
                <a16:creationId xmlns:a16="http://schemas.microsoft.com/office/drawing/2014/main" id="{4A9A4D7C-0DB0-4518-B69F-DA772A08F525}"/>
              </a:ext>
            </a:extLst>
          </p:cNvPr>
          <p:cNvCxnSpPr>
            <a:cxnSpLocks/>
          </p:cNvCxnSpPr>
          <p:nvPr/>
        </p:nvCxnSpPr>
        <p:spPr>
          <a:xfrm flipV="1">
            <a:off x="8003649" y="7483738"/>
            <a:ext cx="338687" cy="14097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6" name="TextBox 53">
            <a:extLst>
              <a:ext uri="{FF2B5EF4-FFF2-40B4-BE49-F238E27FC236}">
                <a16:creationId xmlns:a16="http://schemas.microsoft.com/office/drawing/2014/main" id="{F5FA6051-E3D6-45D9-8D50-B0960C3D0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0475" y="15208757"/>
            <a:ext cx="9271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>
                <a:latin typeface="Gill Sans MT Condensed" panose="020B0506020104020203" pitchFamily="34" charset="0"/>
              </a:rPr>
              <a:t>7</a:t>
            </a:r>
          </a:p>
        </p:txBody>
      </p:sp>
      <p:sp>
        <p:nvSpPr>
          <p:cNvPr id="3267" name="TextBox 52">
            <a:extLst>
              <a:ext uri="{FF2B5EF4-FFF2-40B4-BE49-F238E27FC236}">
                <a16:creationId xmlns:a16="http://schemas.microsoft.com/office/drawing/2014/main" id="{604A2FB1-A4ED-4621-9354-727A6D7F1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3" y="15081757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3268" name="TextBox 52">
            <a:extLst>
              <a:ext uri="{FF2B5EF4-FFF2-40B4-BE49-F238E27FC236}">
                <a16:creationId xmlns:a16="http://schemas.microsoft.com/office/drawing/2014/main" id="{59D74F82-6254-45DF-8741-BBBF0DA8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351" y="15310489"/>
            <a:ext cx="18445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MA VIE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>
            <a:off x="5557838" y="15197644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83" name="TextBox 52">
            <a:extLst>
              <a:ext uri="{FF2B5EF4-FFF2-40B4-BE49-F238E27FC236}">
                <a16:creationId xmlns:a16="http://schemas.microsoft.com/office/drawing/2014/main" id="{C477EAED-DBCA-4003-979D-926934759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4187" y="15339088"/>
            <a:ext cx="17637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MON COLL</a:t>
            </a:r>
            <a:r>
              <a:rPr lang="en-US" altLang="en-US" sz="1600" b="1" dirty="0">
                <a:solidFill>
                  <a:schemeClr val="bg1"/>
                </a:solidFill>
                <a:latin typeface="Calibri"/>
              </a:rPr>
              <a:t>ÈGE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FC8C721-88DB-4E27-B0FC-5A8A2C00D92B}"/>
              </a:ext>
            </a:extLst>
          </p:cNvPr>
          <p:cNvSpPr/>
          <p:nvPr/>
        </p:nvSpPr>
        <p:spPr>
          <a:xfrm>
            <a:off x="3194050" y="15200819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90" name="TextBox 52">
            <a:extLst>
              <a:ext uri="{FF2B5EF4-FFF2-40B4-BE49-F238E27FC236}">
                <a16:creationId xmlns:a16="http://schemas.microsoft.com/office/drawing/2014/main" id="{790D0602-8B66-4037-99DC-036035F11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628" y="15343406"/>
            <a:ext cx="14606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MES PASSETEMPS</a:t>
            </a:r>
          </a:p>
        </p:txBody>
      </p: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3B17619C-FD61-46D7-A36C-7FA04D9F45B0}"/>
              </a:ext>
            </a:extLst>
          </p:cNvPr>
          <p:cNvCxnSpPr>
            <a:cxnSpLocks/>
          </p:cNvCxnSpPr>
          <p:nvPr/>
        </p:nvCxnSpPr>
        <p:spPr>
          <a:xfrm>
            <a:off x="-1557831" y="14883172"/>
            <a:ext cx="0" cy="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Rectangle 455">
            <a:extLst>
              <a:ext uri="{FF2B5EF4-FFF2-40B4-BE49-F238E27FC236}">
                <a16:creationId xmlns:a16="http://schemas.microsoft.com/office/drawing/2014/main" id="{48C9B3CE-1C8E-4CA7-81A1-41F367BC281B}"/>
              </a:ext>
            </a:extLst>
          </p:cNvPr>
          <p:cNvSpPr/>
          <p:nvPr/>
        </p:nvSpPr>
        <p:spPr>
          <a:xfrm rot="2629153" flipH="1">
            <a:off x="1733925" y="14963361"/>
            <a:ext cx="85077" cy="7882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3319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87357" y="14287949"/>
            <a:ext cx="1317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MA ZONE</a:t>
            </a:r>
          </a:p>
        </p:txBody>
      </p:sp>
      <p:sp>
        <p:nvSpPr>
          <p:cNvPr id="3330" name="TextBox 1">
            <a:extLst>
              <a:ext uri="{FF2B5EF4-FFF2-40B4-BE49-F238E27FC236}">
                <a16:creationId xmlns:a16="http://schemas.microsoft.com/office/drawing/2014/main" id="{6623AFA9-CEE6-4093-B3B7-670B9D63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81" y="70885"/>
            <a:ext cx="49092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4000" b="1" dirty="0"/>
              <a:t>French </a:t>
            </a:r>
          </a:p>
          <a:p>
            <a:r>
              <a:rPr lang="en-GB" altLang="en-US" sz="3200" b="1" dirty="0"/>
              <a:t>Learning Journey</a:t>
            </a:r>
          </a:p>
        </p:txBody>
      </p: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5A08A452-4287-42EC-9426-0A124D25B176}"/>
              </a:ext>
            </a:extLst>
          </p:cNvPr>
          <p:cNvCxnSpPr>
            <a:cxnSpLocks/>
            <a:stCxn id="243" idx="2"/>
          </p:cNvCxnSpPr>
          <p:nvPr/>
        </p:nvCxnSpPr>
        <p:spPr>
          <a:xfrm flipH="1">
            <a:off x="2485560" y="12642895"/>
            <a:ext cx="8150" cy="49127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4304AA5C-8707-4B45-829B-09F002A7A0F5}"/>
              </a:ext>
            </a:extLst>
          </p:cNvPr>
          <p:cNvCxnSpPr>
            <a:cxnSpLocks/>
          </p:cNvCxnSpPr>
          <p:nvPr/>
        </p:nvCxnSpPr>
        <p:spPr>
          <a:xfrm flipH="1" flipV="1">
            <a:off x="2698750" y="13560932"/>
            <a:ext cx="47625" cy="2698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50E6EFD8-E205-4407-A144-46F640244C87}"/>
              </a:ext>
            </a:extLst>
          </p:cNvPr>
          <p:cNvCxnSpPr>
            <a:cxnSpLocks/>
          </p:cNvCxnSpPr>
          <p:nvPr/>
        </p:nvCxnSpPr>
        <p:spPr>
          <a:xfrm flipH="1" flipV="1">
            <a:off x="3536331" y="13584743"/>
            <a:ext cx="22225" cy="33178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Rectangle 378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4572000" y="1295133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7156844" y="13028304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E0297D50-2202-4E62-8AEF-CAA2D629B5B0}"/>
              </a:ext>
            </a:extLst>
          </p:cNvPr>
          <p:cNvCxnSpPr>
            <a:cxnSpLocks/>
          </p:cNvCxnSpPr>
          <p:nvPr/>
        </p:nvCxnSpPr>
        <p:spPr>
          <a:xfrm flipH="1">
            <a:off x="6135688" y="10435144"/>
            <a:ext cx="17462" cy="51435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51AF2EC5-9556-43CF-B071-61485ACBBC2F}"/>
              </a:ext>
            </a:extLst>
          </p:cNvPr>
          <p:cNvCxnSpPr>
            <a:cxnSpLocks/>
          </p:cNvCxnSpPr>
          <p:nvPr/>
        </p:nvCxnSpPr>
        <p:spPr>
          <a:xfrm flipH="1" flipV="1">
            <a:off x="6059488" y="11251119"/>
            <a:ext cx="20678" cy="34760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72F2CDA5-2BA1-4135-B4A8-779849B8FD77}"/>
              </a:ext>
            </a:extLst>
          </p:cNvPr>
          <p:cNvSpPr/>
          <p:nvPr/>
        </p:nvSpPr>
        <p:spPr>
          <a:xfrm>
            <a:off x="6808788" y="10330369"/>
            <a:ext cx="261937" cy="88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B0239FC8-5C75-4F9A-AD12-EE606F7E37B0}"/>
              </a:ext>
            </a:extLst>
          </p:cNvPr>
          <p:cNvCxnSpPr>
            <a:cxnSpLocks/>
          </p:cNvCxnSpPr>
          <p:nvPr/>
        </p:nvCxnSpPr>
        <p:spPr>
          <a:xfrm flipH="1" flipV="1">
            <a:off x="4843463" y="11313032"/>
            <a:ext cx="146050" cy="32543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D5045A85-70DD-4EB7-86B7-01BA80DC854D}"/>
              </a:ext>
            </a:extLst>
          </p:cNvPr>
          <p:cNvCxnSpPr>
            <a:cxnSpLocks/>
          </p:cNvCxnSpPr>
          <p:nvPr/>
        </p:nvCxnSpPr>
        <p:spPr>
          <a:xfrm flipH="1">
            <a:off x="4713288" y="10476419"/>
            <a:ext cx="14287" cy="44132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AD90D1A4-241D-4ECF-BA20-F55AAB77ED6E}"/>
              </a:ext>
            </a:extLst>
          </p:cNvPr>
          <p:cNvCxnSpPr>
            <a:cxnSpLocks/>
          </p:cNvCxnSpPr>
          <p:nvPr/>
        </p:nvCxnSpPr>
        <p:spPr>
          <a:xfrm flipH="1">
            <a:off x="3204193" y="10643983"/>
            <a:ext cx="1587" cy="29289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A6F24CB1-3F17-4CE3-8536-79649D19AA12}"/>
              </a:ext>
            </a:extLst>
          </p:cNvPr>
          <p:cNvCxnSpPr>
            <a:cxnSpLocks/>
          </p:cNvCxnSpPr>
          <p:nvPr/>
        </p:nvCxnSpPr>
        <p:spPr>
          <a:xfrm flipV="1">
            <a:off x="3397250" y="11251119"/>
            <a:ext cx="0" cy="35083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6A09172C-4707-46F4-AB6D-7F6C65F8901C}"/>
              </a:ext>
            </a:extLst>
          </p:cNvPr>
          <p:cNvCxnSpPr>
            <a:cxnSpLocks/>
          </p:cNvCxnSpPr>
          <p:nvPr/>
        </p:nvCxnSpPr>
        <p:spPr>
          <a:xfrm flipV="1">
            <a:off x="2874963" y="11309857"/>
            <a:ext cx="0" cy="35083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3" name="TextBox 52">
            <a:extLst>
              <a:ext uri="{FF2B5EF4-FFF2-40B4-BE49-F238E27FC236}">
                <a16:creationId xmlns:a16="http://schemas.microsoft.com/office/drawing/2014/main" id="{81C96B28-BF1A-4F98-81CE-81B57AFD724F}"/>
              </a:ext>
            </a:extLst>
          </p:cNvPr>
          <p:cNvSpPr txBox="1">
            <a:spLocks noChangeArrowheads="1"/>
          </p:cNvSpPr>
          <p:nvPr/>
        </p:nvSpPr>
        <p:spPr bwMode="auto">
          <a:xfrm rot="17921107">
            <a:off x="253465" y="4926258"/>
            <a:ext cx="25067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LE TEMPS LIBRE</a:t>
            </a:r>
          </a:p>
        </p:txBody>
      </p: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49460A1F-7DD2-4FE9-A501-FB7D4559BC4F}"/>
              </a:ext>
            </a:extLst>
          </p:cNvPr>
          <p:cNvCxnSpPr>
            <a:cxnSpLocks/>
          </p:cNvCxnSpPr>
          <p:nvPr/>
        </p:nvCxnSpPr>
        <p:spPr>
          <a:xfrm>
            <a:off x="8013700" y="8340261"/>
            <a:ext cx="254000" cy="22480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BA225E90-A077-4AF9-8D7E-F2FC08CB2B78}"/>
              </a:ext>
            </a:extLst>
          </p:cNvPr>
          <p:cNvCxnSpPr>
            <a:cxnSpLocks/>
          </p:cNvCxnSpPr>
          <p:nvPr/>
        </p:nvCxnSpPr>
        <p:spPr>
          <a:xfrm flipH="1" flipV="1">
            <a:off x="8717320" y="7241158"/>
            <a:ext cx="428830" cy="524336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2174E0F5-947B-4C22-880B-99832BB13CE3}"/>
              </a:ext>
            </a:extLst>
          </p:cNvPr>
          <p:cNvCxnSpPr>
            <a:cxnSpLocks/>
          </p:cNvCxnSpPr>
          <p:nvPr/>
        </p:nvCxnSpPr>
        <p:spPr>
          <a:xfrm flipH="1">
            <a:off x="8381206" y="6437880"/>
            <a:ext cx="193395" cy="52425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7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956" y="4401423"/>
            <a:ext cx="2513758" cy="371796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UN OEIL SUR LE MONDE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8163C2B0-DB00-4B92-8AC5-1981B6F094DE}"/>
              </a:ext>
            </a:extLst>
          </p:cNvPr>
          <p:cNvCxnSpPr>
            <a:cxnSpLocks/>
          </p:cNvCxnSpPr>
          <p:nvPr/>
        </p:nvCxnSpPr>
        <p:spPr>
          <a:xfrm flipH="1" flipV="1">
            <a:off x="7939593" y="1708013"/>
            <a:ext cx="13962" cy="52609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Rectangle 462">
            <a:extLst>
              <a:ext uri="{FF2B5EF4-FFF2-40B4-BE49-F238E27FC236}">
                <a16:creationId xmlns:a16="http://schemas.microsoft.com/office/drawing/2014/main" id="{11A3F1D0-B89C-41F9-B105-4B1A33681D88}"/>
              </a:ext>
            </a:extLst>
          </p:cNvPr>
          <p:cNvSpPr/>
          <p:nvPr/>
        </p:nvSpPr>
        <p:spPr>
          <a:xfrm rot="4039462">
            <a:off x="1383552" y="10303597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4" name="TextBox 52">
            <a:extLst>
              <a:ext uri="{FF2B5EF4-FFF2-40B4-BE49-F238E27FC236}">
                <a16:creationId xmlns:a16="http://schemas.microsoft.com/office/drawing/2014/main" id="{D73E6AE8-998C-448C-BE38-ABFE0D861EF8}"/>
              </a:ext>
            </a:extLst>
          </p:cNvPr>
          <p:cNvSpPr txBox="1">
            <a:spLocks noChangeArrowheads="1"/>
          </p:cNvSpPr>
          <p:nvPr/>
        </p:nvSpPr>
        <p:spPr bwMode="auto">
          <a:xfrm rot="18148294">
            <a:off x="731160" y="9250720"/>
            <a:ext cx="1578409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EN VACANCES!</a:t>
            </a:r>
          </a:p>
        </p:txBody>
      </p:sp>
      <p:cxnSp>
        <p:nvCxnSpPr>
          <p:cNvPr id="473" name="Straight Connector 472">
            <a:extLst>
              <a:ext uri="{FF2B5EF4-FFF2-40B4-BE49-F238E27FC236}">
                <a16:creationId xmlns:a16="http://schemas.microsoft.com/office/drawing/2014/main" id="{5A458216-FCB6-448C-A74E-BD29AA86CBFD}"/>
              </a:ext>
            </a:extLst>
          </p:cNvPr>
          <p:cNvCxnSpPr>
            <a:cxnSpLocks/>
          </p:cNvCxnSpPr>
          <p:nvPr/>
        </p:nvCxnSpPr>
        <p:spPr>
          <a:xfrm>
            <a:off x="7114895" y="8556932"/>
            <a:ext cx="59478" cy="19129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Straight Connector 477">
            <a:extLst>
              <a:ext uri="{FF2B5EF4-FFF2-40B4-BE49-F238E27FC236}">
                <a16:creationId xmlns:a16="http://schemas.microsoft.com/office/drawing/2014/main" id="{A883DF12-BC43-47A1-812D-50E60F36B08B}"/>
              </a:ext>
            </a:extLst>
          </p:cNvPr>
          <p:cNvCxnSpPr>
            <a:cxnSpLocks/>
          </p:cNvCxnSpPr>
          <p:nvPr/>
        </p:nvCxnSpPr>
        <p:spPr>
          <a:xfrm>
            <a:off x="4011216" y="8543035"/>
            <a:ext cx="12899" cy="31709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Connector 524">
            <a:extLst>
              <a:ext uri="{FF2B5EF4-FFF2-40B4-BE49-F238E27FC236}">
                <a16:creationId xmlns:a16="http://schemas.microsoft.com/office/drawing/2014/main" id="{89B92BBD-F03A-4766-BB3E-4FE481129E38}"/>
              </a:ext>
            </a:extLst>
          </p:cNvPr>
          <p:cNvCxnSpPr>
            <a:cxnSpLocks/>
          </p:cNvCxnSpPr>
          <p:nvPr/>
        </p:nvCxnSpPr>
        <p:spPr>
          <a:xfrm flipH="1">
            <a:off x="6206639" y="8522208"/>
            <a:ext cx="7938" cy="3214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E83D9327-9BCD-47B1-9F70-0ACC0813D506}"/>
              </a:ext>
            </a:extLst>
          </p:cNvPr>
          <p:cNvCxnSpPr>
            <a:cxnSpLocks/>
          </p:cNvCxnSpPr>
          <p:nvPr/>
        </p:nvCxnSpPr>
        <p:spPr>
          <a:xfrm flipV="1">
            <a:off x="6043612" y="9195826"/>
            <a:ext cx="11113" cy="28416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Connector 526">
            <a:extLst>
              <a:ext uri="{FF2B5EF4-FFF2-40B4-BE49-F238E27FC236}">
                <a16:creationId xmlns:a16="http://schemas.microsoft.com/office/drawing/2014/main" id="{917D7A9C-B39F-42F8-81C6-D034B0B2B974}"/>
              </a:ext>
            </a:extLst>
          </p:cNvPr>
          <p:cNvCxnSpPr>
            <a:cxnSpLocks/>
          </p:cNvCxnSpPr>
          <p:nvPr/>
        </p:nvCxnSpPr>
        <p:spPr>
          <a:xfrm>
            <a:off x="5192613" y="8556932"/>
            <a:ext cx="8779" cy="21546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Straight Connector 587">
            <a:extLst>
              <a:ext uri="{FF2B5EF4-FFF2-40B4-BE49-F238E27FC236}">
                <a16:creationId xmlns:a16="http://schemas.microsoft.com/office/drawing/2014/main" id="{25E06E85-031A-4D87-94DC-4BC4A3DFA952}"/>
              </a:ext>
            </a:extLst>
          </p:cNvPr>
          <p:cNvCxnSpPr>
            <a:cxnSpLocks/>
          </p:cNvCxnSpPr>
          <p:nvPr/>
        </p:nvCxnSpPr>
        <p:spPr>
          <a:xfrm>
            <a:off x="3775245" y="12894975"/>
            <a:ext cx="8349" cy="31173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7" name="Straight Connector 596">
            <a:extLst>
              <a:ext uri="{FF2B5EF4-FFF2-40B4-BE49-F238E27FC236}">
                <a16:creationId xmlns:a16="http://schemas.microsoft.com/office/drawing/2014/main" id="{EC566875-C0B9-4A12-BBFB-E8ED7C535702}"/>
              </a:ext>
            </a:extLst>
          </p:cNvPr>
          <p:cNvCxnSpPr>
            <a:cxnSpLocks/>
          </p:cNvCxnSpPr>
          <p:nvPr/>
        </p:nvCxnSpPr>
        <p:spPr>
          <a:xfrm flipV="1">
            <a:off x="5899944" y="13541882"/>
            <a:ext cx="0" cy="34766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D0FC87F7-2C44-491A-A76C-D07ACBB13A34}"/>
              </a:ext>
            </a:extLst>
          </p:cNvPr>
          <p:cNvCxnSpPr>
            <a:cxnSpLocks/>
          </p:cNvCxnSpPr>
          <p:nvPr/>
        </p:nvCxnSpPr>
        <p:spPr>
          <a:xfrm flipH="1" flipV="1">
            <a:off x="7500938" y="13518069"/>
            <a:ext cx="79691" cy="47321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F5DFE45-4D69-4AD7-8748-8040D4205906}"/>
              </a:ext>
            </a:extLst>
          </p:cNvPr>
          <p:cNvCxnSpPr>
            <a:cxnSpLocks/>
          </p:cNvCxnSpPr>
          <p:nvPr/>
        </p:nvCxnSpPr>
        <p:spPr>
          <a:xfrm flipH="1" flipV="1">
            <a:off x="3484279" y="6932870"/>
            <a:ext cx="6350" cy="4667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05506A96-26F9-4462-9496-CEA48FF75A4F}"/>
              </a:ext>
            </a:extLst>
          </p:cNvPr>
          <p:cNvCxnSpPr>
            <a:cxnSpLocks/>
          </p:cNvCxnSpPr>
          <p:nvPr/>
        </p:nvCxnSpPr>
        <p:spPr>
          <a:xfrm flipH="1">
            <a:off x="5183951" y="6007045"/>
            <a:ext cx="48716" cy="58862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A703B785-C7A2-481C-A744-39B906531420}"/>
              </a:ext>
            </a:extLst>
          </p:cNvPr>
          <p:cNvCxnSpPr>
            <a:cxnSpLocks/>
          </p:cNvCxnSpPr>
          <p:nvPr/>
        </p:nvCxnSpPr>
        <p:spPr>
          <a:xfrm flipH="1">
            <a:off x="6105184" y="6262010"/>
            <a:ext cx="1" cy="3206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BC0F5D7C-5BEA-4549-8D08-D917AD9E5533}"/>
              </a:ext>
            </a:extLst>
          </p:cNvPr>
          <p:cNvCxnSpPr>
            <a:cxnSpLocks/>
          </p:cNvCxnSpPr>
          <p:nvPr/>
        </p:nvCxnSpPr>
        <p:spPr>
          <a:xfrm flipV="1">
            <a:off x="6465505" y="6931166"/>
            <a:ext cx="5158" cy="29608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42D54132-0850-4E7A-81F2-52844131EDD2}"/>
              </a:ext>
            </a:extLst>
          </p:cNvPr>
          <p:cNvCxnSpPr>
            <a:cxnSpLocks/>
          </p:cNvCxnSpPr>
          <p:nvPr/>
        </p:nvCxnSpPr>
        <p:spPr>
          <a:xfrm>
            <a:off x="4053282" y="6229835"/>
            <a:ext cx="4763" cy="4349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64082AF6-F6F0-4CD1-88BD-8B97282CFF33}"/>
              </a:ext>
            </a:extLst>
          </p:cNvPr>
          <p:cNvCxnSpPr>
            <a:cxnSpLocks/>
          </p:cNvCxnSpPr>
          <p:nvPr/>
        </p:nvCxnSpPr>
        <p:spPr>
          <a:xfrm flipV="1">
            <a:off x="5795158" y="6801356"/>
            <a:ext cx="0" cy="3286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5C96F186-6620-40F1-952A-F9157081A7C3}"/>
              </a:ext>
            </a:extLst>
          </p:cNvPr>
          <p:cNvCxnSpPr>
            <a:cxnSpLocks/>
          </p:cNvCxnSpPr>
          <p:nvPr/>
        </p:nvCxnSpPr>
        <p:spPr>
          <a:xfrm>
            <a:off x="7861465" y="6496721"/>
            <a:ext cx="7463" cy="18926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ADCD6EF9-98FC-45D8-967B-36D11E504477}"/>
              </a:ext>
            </a:extLst>
          </p:cNvPr>
          <p:cNvCxnSpPr>
            <a:cxnSpLocks/>
          </p:cNvCxnSpPr>
          <p:nvPr/>
        </p:nvCxnSpPr>
        <p:spPr>
          <a:xfrm flipH="1">
            <a:off x="6973192" y="6057574"/>
            <a:ext cx="199575" cy="51165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E06C77AB-3DE3-4797-B37B-AEC15B3B1F98}"/>
              </a:ext>
            </a:extLst>
          </p:cNvPr>
          <p:cNvCxnSpPr>
            <a:cxnSpLocks/>
          </p:cNvCxnSpPr>
          <p:nvPr/>
        </p:nvCxnSpPr>
        <p:spPr>
          <a:xfrm flipV="1">
            <a:off x="7588904" y="7116694"/>
            <a:ext cx="902017" cy="27203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/>
          <p:cNvSpPr txBox="1"/>
          <p:nvPr/>
        </p:nvSpPr>
        <p:spPr>
          <a:xfrm>
            <a:off x="7192591" y="16199391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Introducing yourself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7041931" y="14407507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your pets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6376573" y="16103231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your family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5989661" y="1437159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when your birthday is</a:t>
            </a:r>
            <a:endParaRPr lang="en-GB" sz="1000" b="1" dirty="0"/>
          </a:p>
        </p:txBody>
      </p:sp>
      <p:sp>
        <p:nvSpPr>
          <p:cNvPr id="207" name="TextBox 206"/>
          <p:cNvSpPr txBox="1"/>
          <p:nvPr/>
        </p:nvSpPr>
        <p:spPr>
          <a:xfrm>
            <a:off x="5447150" y="16211737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age, brothers and sisters</a:t>
            </a:r>
          </a:p>
        </p:txBody>
      </p:sp>
      <p:pic>
        <p:nvPicPr>
          <p:cNvPr id="1029" name="Picture 5" descr="C:\Users\Katie\AppData\Local\Microsoft\Windows\Temporary Internet Files\Content.IE5\RH1Y5RKW\birthday-cake-clip-art-border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75130" y="14788651"/>
            <a:ext cx="995187" cy="306020"/>
          </a:xfrm>
          <a:prstGeom prst="rect">
            <a:avLst/>
          </a:prstGeom>
          <a:noFill/>
        </p:spPr>
      </p:pic>
      <p:pic>
        <p:nvPicPr>
          <p:cNvPr id="1030" name="Picture 6" descr="C:\Users\Katie\AppData\Local\Microsoft\Windows\Temporary Internet Files\Content.IE5\FPQE2CK1\HappyBirthdayStock2[1].jpg"/>
          <p:cNvPicPr>
            <a:picLocks noChangeAspect="1" noChangeArrowheads="1"/>
          </p:cNvPicPr>
          <p:nvPr/>
        </p:nvPicPr>
        <p:blipFill>
          <a:blip r:embed="rId6" cstate="print"/>
          <a:srcRect b="32800"/>
          <a:stretch>
            <a:fillRect/>
          </a:stretch>
        </p:blipFill>
        <p:spPr bwMode="auto">
          <a:xfrm>
            <a:off x="5440363" y="14329174"/>
            <a:ext cx="594536" cy="399526"/>
          </a:xfrm>
          <a:prstGeom prst="rect">
            <a:avLst/>
          </a:prstGeom>
          <a:noFill/>
        </p:spPr>
      </p:pic>
      <p:pic>
        <p:nvPicPr>
          <p:cNvPr id="1031" name="Picture 7" descr="C:\Users\Katie\AppData\Local\Microsoft\Windows\Temporary Internet Files\Content.IE5\LJQCMX3F\pets_image_1[1].jpg"/>
          <p:cNvPicPr>
            <a:picLocks noChangeAspect="1" noChangeArrowheads="1"/>
          </p:cNvPicPr>
          <p:nvPr/>
        </p:nvPicPr>
        <p:blipFill>
          <a:blip r:embed="rId7" cstate="print"/>
          <a:srcRect l="25982"/>
          <a:stretch>
            <a:fillRect/>
          </a:stretch>
        </p:blipFill>
        <p:spPr bwMode="auto">
          <a:xfrm>
            <a:off x="7961586" y="14239340"/>
            <a:ext cx="736157" cy="675535"/>
          </a:xfrm>
          <a:prstGeom prst="rect">
            <a:avLst/>
          </a:prstGeom>
          <a:noFill/>
        </p:spPr>
      </p:pic>
      <p:pic>
        <p:nvPicPr>
          <p:cNvPr id="1033" name="Picture 9" descr="C:\Users\Katie\AppData\Local\Microsoft\Windows\Temporary Internet Files\Content.IE5\FPQE2CK1\African-Am-Boy-and-Girl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5045" y="15861962"/>
            <a:ext cx="327451" cy="363834"/>
          </a:xfrm>
          <a:prstGeom prst="rect">
            <a:avLst/>
          </a:prstGeom>
          <a:noFill/>
        </p:spPr>
      </p:pic>
      <p:sp>
        <p:nvSpPr>
          <p:cNvPr id="209" name="TextBox 208"/>
          <p:cNvSpPr txBox="1"/>
          <p:nvPr/>
        </p:nvSpPr>
        <p:spPr>
          <a:xfrm>
            <a:off x="4559226" y="1607995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school subjects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2974841" y="16367883"/>
            <a:ext cx="1677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opinions and justifications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4572164" y="14375833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present tense –</a:t>
            </a:r>
            <a:r>
              <a:rPr lang="en-GB" sz="1000" dirty="0" err="1"/>
              <a:t>er</a:t>
            </a:r>
            <a:r>
              <a:rPr lang="en-GB" sz="1000" dirty="0"/>
              <a:t> verbs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3896608" y="14457941"/>
            <a:ext cx="8438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your timetable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3114185" y="1443773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food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1232205" y="1602746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what you like doing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2295970" y="14206944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what other people do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227780" y="15600254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your town/village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-116377" y="14837870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directions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46544" y="1414556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where you go in town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67147" y="13233368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what you can do in town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1973448" y="1224278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TV programmes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2270039" y="1371799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a trip to Paris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3172567" y="1383696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the past tense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3312484" y="12465974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what films and books you like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4086148" y="12271790"/>
            <a:ext cx="1040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Understanding info about a tourist attraction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5011387" y="12464573"/>
            <a:ext cx="8474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relationships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5327046" y="13838000"/>
            <a:ext cx="9029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the near future tense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4353218" y="13936203"/>
            <a:ext cx="87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music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5688919" y="1248939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personality</a:t>
            </a:r>
          </a:p>
        </p:txBody>
      </p:sp>
      <p:sp>
        <p:nvSpPr>
          <p:cNvPr id="255" name="TextBox 254"/>
          <p:cNvSpPr txBox="1"/>
          <p:nvPr/>
        </p:nvSpPr>
        <p:spPr>
          <a:xfrm>
            <a:off x="6312967" y="12237424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clothes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6135688" y="13861257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your passion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7139308" y="13909890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where you live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7965364" y="1375981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your home</a:t>
            </a:r>
          </a:p>
        </p:txBody>
      </p:sp>
      <p:sp>
        <p:nvSpPr>
          <p:cNvPr id="260" name="TextBox 259"/>
          <p:cNvSpPr txBox="1"/>
          <p:nvPr/>
        </p:nvSpPr>
        <p:spPr>
          <a:xfrm>
            <a:off x="8661101" y="13419583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meals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8797641" y="12898686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three tenses </a:t>
            </a:r>
          </a:p>
          <a:p>
            <a:pPr algn="ctr"/>
            <a:r>
              <a:rPr lang="en-GB" sz="1000" dirty="0"/>
              <a:t>together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623316" y="11538707"/>
            <a:ext cx="1040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how you celebrate your birthday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8640763" y="10465959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your opinion about someone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8067217" y="10263909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Arranging to go out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7205663" y="10084791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a date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7475711" y="11456110"/>
            <a:ext cx="671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what films you like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913B8E8-76ED-4DC7-BF28-128A97C96EFA}"/>
              </a:ext>
            </a:extLst>
          </p:cNvPr>
          <p:cNvCxnSpPr>
            <a:cxnSpLocks/>
          </p:cNvCxnSpPr>
          <p:nvPr/>
        </p:nvCxnSpPr>
        <p:spPr>
          <a:xfrm>
            <a:off x="7122320" y="10638789"/>
            <a:ext cx="16146" cy="21883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TextBox 268"/>
          <p:cNvSpPr txBox="1"/>
          <p:nvPr/>
        </p:nvSpPr>
        <p:spPr>
          <a:xfrm>
            <a:off x="6614715" y="10114027"/>
            <a:ext cx="814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three tenses together</a:t>
            </a:r>
          </a:p>
        </p:txBody>
      </p:sp>
      <p:sp>
        <p:nvSpPr>
          <p:cNvPr id="270" name="TextBox 269"/>
          <p:cNvSpPr txBox="1"/>
          <p:nvPr/>
        </p:nvSpPr>
        <p:spPr>
          <a:xfrm>
            <a:off x="5597618" y="10006693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sport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5430013" y="11548433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Learning parts of the body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4947055" y="9825544"/>
            <a:ext cx="889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Practising using the future tense</a:t>
            </a:r>
          </a:p>
        </p:txBody>
      </p:sp>
      <p:sp>
        <p:nvSpPr>
          <p:cNvPr id="275" name="TextBox 274"/>
          <p:cNvSpPr txBox="1"/>
          <p:nvPr/>
        </p:nvSpPr>
        <p:spPr>
          <a:xfrm>
            <a:off x="4532704" y="1174513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 healthy eating</a:t>
            </a:r>
          </a:p>
        </p:txBody>
      </p:sp>
      <p:sp>
        <p:nvSpPr>
          <p:cNvPr id="277" name="TextBox 276"/>
          <p:cNvSpPr txBox="1"/>
          <p:nvPr/>
        </p:nvSpPr>
        <p:spPr>
          <a:xfrm>
            <a:off x="4188833" y="10043848"/>
            <a:ext cx="929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Making plans to get fit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3442715" y="10020736"/>
            <a:ext cx="8917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Practising using 3 tenses together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3685363" y="11607907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</a:t>
            </a:r>
            <a:r>
              <a:rPr lang="en-GB" sz="1000" i="1" dirty="0" err="1"/>
              <a:t>il</a:t>
            </a:r>
            <a:r>
              <a:rPr lang="en-GB" sz="1000" i="1" dirty="0"/>
              <a:t> </a:t>
            </a:r>
            <a:r>
              <a:rPr lang="en-GB" sz="1000" i="1" dirty="0" err="1"/>
              <a:t>faut</a:t>
            </a:r>
            <a:r>
              <a:rPr lang="en-GB" sz="1000" i="1" dirty="0"/>
              <a:t> +infinitive</a:t>
            </a:r>
            <a:endParaRPr lang="en-GB" sz="1000" dirty="0"/>
          </a:p>
        </p:txBody>
      </p:sp>
      <p:sp>
        <p:nvSpPr>
          <p:cNvPr id="282" name="TextBox 281"/>
          <p:cNvSpPr txBox="1"/>
          <p:nvPr/>
        </p:nvSpPr>
        <p:spPr>
          <a:xfrm>
            <a:off x="2687068" y="10150916"/>
            <a:ext cx="9502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the imperfect tense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2949199" y="11534285"/>
            <a:ext cx="854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jobs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2204851" y="11582152"/>
            <a:ext cx="938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Learning languages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1229642" y="11583641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Saying what you need to do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457638" y="11115354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your future and your past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1818161" y="10175814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modal verbs</a:t>
            </a:r>
          </a:p>
        </p:txBody>
      </p:sp>
      <p:sp>
        <p:nvSpPr>
          <p:cNvPr id="289" name="TextBox 288"/>
          <p:cNvSpPr txBox="1"/>
          <p:nvPr/>
        </p:nvSpPr>
        <p:spPr>
          <a:xfrm>
            <a:off x="0" y="10533229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holidays</a:t>
            </a:r>
          </a:p>
        </p:txBody>
      </p:sp>
      <p:sp>
        <p:nvSpPr>
          <p:cNvPr id="290" name="TextBox 289"/>
          <p:cNvSpPr txBox="1"/>
          <p:nvPr/>
        </p:nvSpPr>
        <p:spPr>
          <a:xfrm>
            <a:off x="1824795" y="9770313"/>
            <a:ext cx="1108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the conditional tense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56410" y="9663490"/>
            <a:ext cx="7435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Imagining adventure holidays</a:t>
            </a:r>
          </a:p>
        </p:txBody>
      </p:sp>
      <p:sp>
        <p:nvSpPr>
          <p:cNvPr id="293" name="TextBox 292"/>
          <p:cNvSpPr txBox="1"/>
          <p:nvPr/>
        </p:nvSpPr>
        <p:spPr>
          <a:xfrm>
            <a:off x="130033" y="8740389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what happened on holiday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720004" y="8198374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reflexive verbs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1597901" y="807951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Visiting a tourist attraction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63886" y="431156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Customs and festivals</a:t>
            </a:r>
          </a:p>
        </p:txBody>
      </p:sp>
      <p:sp>
        <p:nvSpPr>
          <p:cNvPr id="296" name="TextBox 295"/>
          <p:cNvSpPr txBox="1"/>
          <p:nvPr/>
        </p:nvSpPr>
        <p:spPr>
          <a:xfrm>
            <a:off x="1306747" y="7145879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Looking at celebrity culture</a:t>
            </a:r>
          </a:p>
        </p:txBody>
      </p:sp>
      <p:sp>
        <p:nvSpPr>
          <p:cNvPr id="297" name="TextBox 296"/>
          <p:cNvSpPr txBox="1"/>
          <p:nvPr/>
        </p:nvSpPr>
        <p:spPr>
          <a:xfrm>
            <a:off x="48319" y="4742288"/>
            <a:ext cx="11264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Revising sport, music,</a:t>
            </a:r>
          </a:p>
          <a:p>
            <a:pPr algn="ctr"/>
            <a:r>
              <a:rPr lang="en-GB" sz="1000" dirty="0"/>
              <a:t>films and TV</a:t>
            </a:r>
          </a:p>
        </p:txBody>
      </p:sp>
      <p:sp>
        <p:nvSpPr>
          <p:cNvPr id="298" name="TextBox 297"/>
          <p:cNvSpPr txBox="1"/>
          <p:nvPr/>
        </p:nvSpPr>
        <p:spPr>
          <a:xfrm>
            <a:off x="2570946" y="7281005"/>
            <a:ext cx="1199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technology use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1765179" y="3780787"/>
            <a:ext cx="1341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family relationships</a:t>
            </a:r>
          </a:p>
        </p:txBody>
      </p:sp>
      <p:sp>
        <p:nvSpPr>
          <p:cNvPr id="301" name="TextBox 300"/>
          <p:cNvSpPr txBox="1"/>
          <p:nvPr/>
        </p:nvSpPr>
        <p:spPr>
          <a:xfrm>
            <a:off x="1798488" y="5260600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Future and past plans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2118694" y="5724874"/>
            <a:ext cx="897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famous celebrity events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2894848" y="3421541"/>
            <a:ext cx="1289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marriage and partnership using conditional and future tenses</a:t>
            </a:r>
          </a:p>
        </p:txBody>
      </p:sp>
      <p:sp>
        <p:nvSpPr>
          <p:cNvPr id="305" name="TextBox 304"/>
          <p:cNvSpPr txBox="1"/>
          <p:nvPr/>
        </p:nvSpPr>
        <p:spPr>
          <a:xfrm>
            <a:off x="3636052" y="7175729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your daily life</a:t>
            </a:r>
          </a:p>
        </p:txBody>
      </p:sp>
      <p:sp>
        <p:nvSpPr>
          <p:cNvPr id="306" name="TextBox 305"/>
          <p:cNvSpPr txBox="1"/>
          <p:nvPr/>
        </p:nvSpPr>
        <p:spPr>
          <a:xfrm>
            <a:off x="6028451" y="7174479"/>
            <a:ext cx="8731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family celebrations</a:t>
            </a:r>
          </a:p>
        </p:txBody>
      </p:sp>
      <p:sp>
        <p:nvSpPr>
          <p:cNvPr id="307" name="TextBox 306"/>
          <p:cNvSpPr txBox="1"/>
          <p:nvPr/>
        </p:nvSpPr>
        <p:spPr>
          <a:xfrm>
            <a:off x="6523697" y="5758283"/>
            <a:ext cx="1159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Maintaining a healthy lifestyle</a:t>
            </a:r>
          </a:p>
        </p:txBody>
      </p:sp>
      <p:sp>
        <p:nvSpPr>
          <p:cNvPr id="308" name="TextBox 307"/>
          <p:cNvSpPr txBox="1"/>
          <p:nvPr/>
        </p:nvSpPr>
        <p:spPr>
          <a:xfrm>
            <a:off x="8928228" y="8537455"/>
            <a:ext cx="736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food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5156548" y="724335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Body parts and injuries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5649961" y="6063265"/>
            <a:ext cx="104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Keeping fit</a:t>
            </a:r>
          </a:p>
        </p:txBody>
      </p: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4A9A4D7C-0DB0-4518-B69F-DA772A08F525}"/>
              </a:ext>
            </a:extLst>
          </p:cNvPr>
          <p:cNvCxnSpPr>
            <a:cxnSpLocks/>
          </p:cNvCxnSpPr>
          <p:nvPr/>
        </p:nvCxnSpPr>
        <p:spPr>
          <a:xfrm flipV="1">
            <a:off x="4603247" y="7075393"/>
            <a:ext cx="0" cy="36854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TextBox 313"/>
          <p:cNvSpPr txBox="1"/>
          <p:nvPr/>
        </p:nvSpPr>
        <p:spPr>
          <a:xfrm>
            <a:off x="6645895" y="9416204"/>
            <a:ext cx="12304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Using three tenses together to write about your town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5288023" y="8216070"/>
            <a:ext cx="13775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directions</a:t>
            </a:r>
          </a:p>
        </p:txBody>
      </p:sp>
      <p:sp>
        <p:nvSpPr>
          <p:cNvPr id="317" name="TextBox 316"/>
          <p:cNvSpPr txBox="1"/>
          <p:nvPr/>
        </p:nvSpPr>
        <p:spPr>
          <a:xfrm>
            <a:off x="4501034" y="8178579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a region</a:t>
            </a:r>
          </a:p>
        </p:txBody>
      </p:sp>
      <p:sp>
        <p:nvSpPr>
          <p:cNvPr id="318" name="TextBox 317"/>
          <p:cNvSpPr txBox="1"/>
          <p:nvPr/>
        </p:nvSpPr>
        <p:spPr>
          <a:xfrm>
            <a:off x="7223368" y="8053979"/>
            <a:ext cx="1182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plans and the weather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6410763" y="8181833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what to see and do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3407381" y="9504485"/>
            <a:ext cx="1313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your town/village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4800099" y="5486862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opinions about school subjects</a:t>
            </a:r>
          </a:p>
        </p:txBody>
      </p:sp>
      <p:sp>
        <p:nvSpPr>
          <p:cNvPr id="323" name="TextBox 322"/>
          <p:cNvSpPr txBox="1"/>
          <p:nvPr/>
        </p:nvSpPr>
        <p:spPr>
          <a:xfrm>
            <a:off x="7231366" y="7608935"/>
            <a:ext cx="112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an ideal holiday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8831995" y="7774322"/>
            <a:ext cx="807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Booking and reviewing hotels</a:t>
            </a:r>
          </a:p>
        </p:txBody>
      </p:sp>
      <p:sp>
        <p:nvSpPr>
          <p:cNvPr id="326" name="TextBox 325"/>
          <p:cNvSpPr txBox="1"/>
          <p:nvPr/>
        </p:nvSpPr>
        <p:spPr>
          <a:xfrm>
            <a:off x="6650771" y="730476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Ordering in a restaurant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8249572" y="9446078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travelling</a:t>
            </a:r>
          </a:p>
        </p:txBody>
      </p:sp>
      <p:sp>
        <p:nvSpPr>
          <p:cNvPr id="329" name="TextBox 328"/>
          <p:cNvSpPr txBox="1"/>
          <p:nvPr/>
        </p:nvSpPr>
        <p:spPr>
          <a:xfrm>
            <a:off x="4251065" y="7400225"/>
            <a:ext cx="1330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school rules</a:t>
            </a:r>
          </a:p>
        </p:txBody>
      </p:sp>
      <p:sp>
        <p:nvSpPr>
          <p:cNvPr id="332" name="TextBox 331"/>
          <p:cNvSpPr txBox="1"/>
          <p:nvPr/>
        </p:nvSpPr>
        <p:spPr>
          <a:xfrm>
            <a:off x="4198258" y="581080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 your school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3562476" y="601993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career choices</a:t>
            </a:r>
          </a:p>
        </p:txBody>
      </p:sp>
      <p:sp>
        <p:nvSpPr>
          <p:cNvPr id="334" name="TextBox 333"/>
          <p:cNvSpPr txBox="1"/>
          <p:nvPr/>
        </p:nvSpPr>
        <p:spPr>
          <a:xfrm>
            <a:off x="2570421" y="2119212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Understanding key grammatical concepts 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5455403" y="3683666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Discussing ethical shopping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6452930" y="3564912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local actions</a:t>
            </a:r>
          </a:p>
        </p:txBody>
      </p:sp>
      <p:sp>
        <p:nvSpPr>
          <p:cNvPr id="339" name="TextBox 338"/>
          <p:cNvSpPr txBox="1"/>
          <p:nvPr/>
        </p:nvSpPr>
        <p:spPr>
          <a:xfrm>
            <a:off x="4868883" y="5025577"/>
            <a:ext cx="1258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the environment</a:t>
            </a:r>
          </a:p>
        </p:txBody>
      </p:sp>
      <p:sp>
        <p:nvSpPr>
          <p:cNvPr id="340" name="TextBox 339"/>
          <p:cNvSpPr txBox="1"/>
          <p:nvPr/>
        </p:nvSpPr>
        <p:spPr>
          <a:xfrm>
            <a:off x="6334177" y="5120580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natural disasters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8383415" y="6010544"/>
            <a:ext cx="8860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Buying souvenirs</a:t>
            </a:r>
          </a:p>
        </p:txBody>
      </p: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9841DC2E-649B-4A68-BC42-F06DE5580FE2}"/>
              </a:ext>
            </a:extLst>
          </p:cNvPr>
          <p:cNvCxnSpPr>
            <a:cxnSpLocks/>
          </p:cNvCxnSpPr>
          <p:nvPr/>
        </p:nvCxnSpPr>
        <p:spPr>
          <a:xfrm flipH="1">
            <a:off x="4572000" y="6215314"/>
            <a:ext cx="93622" cy="30556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DAF88561-62FB-46AB-AD3B-E7BFF36DA7BE}"/>
              </a:ext>
            </a:extLst>
          </p:cNvPr>
          <p:cNvCxnSpPr>
            <a:cxnSpLocks/>
            <a:stCxn id="329" idx="0"/>
          </p:cNvCxnSpPr>
          <p:nvPr/>
        </p:nvCxnSpPr>
        <p:spPr>
          <a:xfrm flipV="1">
            <a:off x="4916083" y="7097972"/>
            <a:ext cx="24031" cy="302253"/>
          </a:xfrm>
          <a:prstGeom prst="line">
            <a:avLst/>
          </a:prstGeom>
          <a:ln w="19050">
            <a:solidFill>
              <a:srgbClr val="66FF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9EC89C9C-D0BD-45D9-ABED-6436B955A1A1}"/>
              </a:ext>
            </a:extLst>
          </p:cNvPr>
          <p:cNvCxnSpPr>
            <a:cxnSpLocks/>
          </p:cNvCxnSpPr>
          <p:nvPr/>
        </p:nvCxnSpPr>
        <p:spPr>
          <a:xfrm flipV="1">
            <a:off x="2314035" y="6994993"/>
            <a:ext cx="156153" cy="33298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TextBox 362"/>
          <p:cNvSpPr txBox="1"/>
          <p:nvPr/>
        </p:nvSpPr>
        <p:spPr>
          <a:xfrm>
            <a:off x="1308935" y="2316023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Establishing pronunciation skills </a:t>
            </a:r>
          </a:p>
        </p:txBody>
      </p:sp>
      <p:sp>
        <p:nvSpPr>
          <p:cNvPr id="365" name="TextBox 364"/>
          <p:cNvSpPr txBox="1"/>
          <p:nvPr/>
        </p:nvSpPr>
        <p:spPr>
          <a:xfrm>
            <a:off x="2021328" y="2529458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Developing speaking and listening skills</a:t>
            </a:r>
          </a:p>
        </p:txBody>
      </p:sp>
      <p:sp>
        <p:nvSpPr>
          <p:cNvPr id="367" name="TextBox 366"/>
          <p:cNvSpPr txBox="1"/>
          <p:nvPr/>
        </p:nvSpPr>
        <p:spPr>
          <a:xfrm>
            <a:off x="4455896" y="3741062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Considering global issues</a:t>
            </a:r>
          </a:p>
        </p:txBody>
      </p:sp>
      <p:sp>
        <p:nvSpPr>
          <p:cNvPr id="369" name="TextBox 368"/>
          <p:cNvSpPr txBox="1"/>
          <p:nvPr/>
        </p:nvSpPr>
        <p:spPr>
          <a:xfrm>
            <a:off x="3205164" y="2514960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Expanding reading and writing skills</a:t>
            </a:r>
          </a:p>
        </p:txBody>
      </p:sp>
      <p:sp>
        <p:nvSpPr>
          <p:cNvPr id="370" name="TextBox 369"/>
          <p:cNvSpPr txBox="1"/>
          <p:nvPr/>
        </p:nvSpPr>
        <p:spPr>
          <a:xfrm>
            <a:off x="3651058" y="2024947"/>
            <a:ext cx="1384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Applying grammatical knowledge – tense formation</a:t>
            </a:r>
          </a:p>
        </p:txBody>
      </p:sp>
      <p:sp>
        <p:nvSpPr>
          <p:cNvPr id="371" name="TextBox 370"/>
          <p:cNvSpPr txBox="1"/>
          <p:nvPr/>
        </p:nvSpPr>
        <p:spPr>
          <a:xfrm>
            <a:off x="4524521" y="2478424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Widening vocabulary</a:t>
            </a:r>
          </a:p>
        </p:txBody>
      </p:sp>
      <p:sp>
        <p:nvSpPr>
          <p:cNvPr id="372" name="TextBox 371"/>
          <p:cNvSpPr txBox="1"/>
          <p:nvPr/>
        </p:nvSpPr>
        <p:spPr>
          <a:xfrm>
            <a:off x="5110844" y="2167375"/>
            <a:ext cx="10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Exploring tenses further</a:t>
            </a:r>
          </a:p>
        </p:txBody>
      </p:sp>
      <p:sp>
        <p:nvSpPr>
          <p:cNvPr id="373" name="TextBox 372"/>
          <p:cNvSpPr txBox="1"/>
          <p:nvPr/>
        </p:nvSpPr>
        <p:spPr>
          <a:xfrm>
            <a:off x="5524974" y="2908507"/>
            <a:ext cx="14016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Giving an authentic response that includes accent and tone</a:t>
            </a:r>
          </a:p>
        </p:txBody>
      </p:sp>
      <p:sp>
        <p:nvSpPr>
          <p:cNvPr id="375" name="TextBox 374"/>
          <p:cNvSpPr txBox="1"/>
          <p:nvPr/>
        </p:nvSpPr>
        <p:spPr>
          <a:xfrm>
            <a:off x="6163584" y="2167594"/>
            <a:ext cx="12185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Exploiting reading skills including working out unfamiliar messages</a:t>
            </a:r>
          </a:p>
        </p:txBody>
      </p:sp>
      <p:sp>
        <p:nvSpPr>
          <p:cNvPr id="376" name="TextBox 375"/>
          <p:cNvSpPr txBox="1"/>
          <p:nvPr/>
        </p:nvSpPr>
        <p:spPr>
          <a:xfrm>
            <a:off x="6766834" y="2614850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Dealing with unfamiliar language</a:t>
            </a:r>
          </a:p>
        </p:txBody>
      </p:sp>
      <p:sp>
        <p:nvSpPr>
          <p:cNvPr id="377" name="TextBox 376"/>
          <p:cNvSpPr txBox="1"/>
          <p:nvPr/>
        </p:nvSpPr>
        <p:spPr>
          <a:xfrm>
            <a:off x="7491577" y="2224985"/>
            <a:ext cx="10405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Writing a coherent and fluent response</a:t>
            </a:r>
          </a:p>
        </p:txBody>
      </p:sp>
      <p:pic>
        <p:nvPicPr>
          <p:cNvPr id="4" name="Picture 5" descr="C:\Users\Katie\AppData\Local\Microsoft\Windows\Temporary Internet Files\Content.IE5\FPQE2CK1\clipart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01260" y="15881421"/>
            <a:ext cx="537090" cy="477852"/>
          </a:xfrm>
          <a:prstGeom prst="rect">
            <a:avLst/>
          </a:prstGeom>
          <a:noFill/>
        </p:spPr>
      </p:pic>
      <p:pic>
        <p:nvPicPr>
          <p:cNvPr id="5" name="Picture 6" descr="C:\Users\Katie\AppData\Local\Microsoft\Windows\Temporary Internet Files\Content.IE5\LJQCMX3F\220px-Breathe-face-smile.svg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22969" y="16110075"/>
            <a:ext cx="198075" cy="198075"/>
          </a:xfrm>
          <a:prstGeom prst="rect">
            <a:avLst/>
          </a:prstGeom>
          <a:noFill/>
        </p:spPr>
      </p:pic>
      <p:pic>
        <p:nvPicPr>
          <p:cNvPr id="6" name="Picture 7" descr="C:\Users\Katie\AppData\Local\Microsoft\Windows\Temporary Internet Files\Content.IE5\RH1Y5RKW\1024px-Sad_smiley_yellow_simple.svg[1]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778371" y="15881656"/>
            <a:ext cx="219460" cy="219460"/>
          </a:xfrm>
          <a:prstGeom prst="rect">
            <a:avLst/>
          </a:prstGeom>
          <a:noFill/>
        </p:spPr>
      </p:pic>
      <p:pic>
        <p:nvPicPr>
          <p:cNvPr id="7" name="Picture 8" descr="C:\Users\Katie\AppData\Local\Microsoft\Windows\Temporary Internet Files\Content.IE5\FPQE2CK1\Beating_Heart[1]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33992" y="15772644"/>
            <a:ext cx="463452" cy="463452"/>
          </a:xfrm>
          <a:prstGeom prst="rect">
            <a:avLst/>
          </a:prstGeom>
          <a:noFill/>
        </p:spPr>
      </p:pic>
      <p:pic>
        <p:nvPicPr>
          <p:cNvPr id="8" name="Picture 9" descr="C:\Users\Katie\AppData\Local\Microsoft\Windows\Temporary Internet Files\Content.IE5\LJQCMX3F\suncartoon[1]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731325" y="9619438"/>
            <a:ext cx="439387" cy="405717"/>
          </a:xfrm>
          <a:prstGeom prst="rect">
            <a:avLst/>
          </a:prstGeom>
          <a:noFill/>
        </p:spPr>
      </p:pic>
      <p:pic>
        <p:nvPicPr>
          <p:cNvPr id="1034" name="Picture 10" descr="C:\Users\Katie\AppData\Local\Microsoft\Windows\Temporary Internet Files\Content.IE5\J8C47J1N\stick-figure-family[1]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10391" y="16450566"/>
            <a:ext cx="641268" cy="511971"/>
          </a:xfrm>
          <a:prstGeom prst="rect">
            <a:avLst/>
          </a:prstGeom>
          <a:noFill/>
        </p:spPr>
      </p:pic>
      <p:pic>
        <p:nvPicPr>
          <p:cNvPr id="1035" name="Picture 11" descr="C:\Users\Katie\AppData\Local\Microsoft\Windows\Temporary Internet Files\Content.IE5\RH1Y5RKW\Hairstyles-High-Quality-PNG[1]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64195" y="15613165"/>
            <a:ext cx="375887" cy="467603"/>
          </a:xfrm>
          <a:prstGeom prst="rect">
            <a:avLst/>
          </a:prstGeom>
          <a:noFill/>
        </p:spPr>
      </p:pic>
      <p:pic>
        <p:nvPicPr>
          <p:cNvPr id="1036" name="Picture 12" descr="C:\Users\Katie\AppData\Local\Microsoft\Windows\Temporary Internet Files\Content.IE5\J8C47J1N\Cartoon-Eyes-Arvin61r58[1]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761648" y="15289719"/>
            <a:ext cx="498763" cy="279749"/>
          </a:xfrm>
          <a:prstGeom prst="rect">
            <a:avLst/>
          </a:prstGeom>
          <a:noFill/>
        </p:spPr>
      </p:pic>
      <p:pic>
        <p:nvPicPr>
          <p:cNvPr id="1037" name="Picture 13" descr="C:\Users\Katie\AppData\Local\Microsoft\Windows\Temporary Internet Files\Content.IE5\LJQCMX3F\small-house[1]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61648" y="14148234"/>
            <a:ext cx="510639" cy="526917"/>
          </a:xfrm>
          <a:prstGeom prst="rect">
            <a:avLst/>
          </a:prstGeom>
          <a:noFill/>
        </p:spPr>
      </p:pic>
      <p:pic>
        <p:nvPicPr>
          <p:cNvPr id="1038" name="Picture 14" descr="C:\Users\Katie\AppData\Local\Microsoft\Windows\Temporary Internet Files\Content.IE5\FPQE2CK1\Palm-beach-Holiday-at-the-beach-in-palm-beach[1]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54135" y="9354136"/>
            <a:ext cx="563434" cy="422576"/>
          </a:xfrm>
          <a:prstGeom prst="rect">
            <a:avLst/>
          </a:prstGeom>
          <a:noFill/>
        </p:spPr>
      </p:pic>
      <p:pic>
        <p:nvPicPr>
          <p:cNvPr id="1039" name="Picture 15" descr="C:\Users\Katie\AppData\Local\Microsoft\Windows\Temporary Internet Files\Content.IE5\J8C47J1N\Airplane-10[1].pn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8221" y="10844665"/>
            <a:ext cx="819396" cy="384133"/>
          </a:xfrm>
          <a:prstGeom prst="rect">
            <a:avLst/>
          </a:prstGeom>
          <a:noFill/>
        </p:spPr>
      </p:pic>
      <p:pic>
        <p:nvPicPr>
          <p:cNvPr id="1041" name="Picture 17" descr="C:\Users\Katie\AppData\Local\Microsoft\Windows\Temporary Internet Files\Content.IE5\RH1Y5RKW\Emoji_u1f4f1.svg[1].pn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881429" y="16214421"/>
            <a:ext cx="570016" cy="570016"/>
          </a:xfrm>
          <a:prstGeom prst="rect">
            <a:avLst/>
          </a:prstGeom>
          <a:noFill/>
        </p:spPr>
      </p:pic>
      <p:pic>
        <p:nvPicPr>
          <p:cNvPr id="1042" name="Picture 18" descr="C:\Users\Katie\AppData\Local\Microsoft\Windows\Temporary Internet Files\Content.IE5\J8C47J1N\ITunes_12.2_logo[1].pn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969481" y="13665026"/>
            <a:ext cx="421823" cy="421823"/>
          </a:xfrm>
          <a:prstGeom prst="rect">
            <a:avLst/>
          </a:prstGeom>
          <a:noFill/>
        </p:spPr>
      </p:pic>
      <p:pic>
        <p:nvPicPr>
          <p:cNvPr id="1044" name="Picture 20" descr="C:\Users\Katie\AppData\Local\Microsoft\Windows\Temporary Internet Files\Content.IE5\RH1Y5RKW\The-Sociology-of-Food-Image[1]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675926" y="11421905"/>
            <a:ext cx="714374" cy="357187"/>
          </a:xfrm>
          <a:prstGeom prst="rect">
            <a:avLst/>
          </a:prstGeom>
          <a:noFill/>
        </p:spPr>
      </p:pic>
      <p:pic>
        <p:nvPicPr>
          <p:cNvPr id="1049" name="Picture 25" descr="C:\Users\Katie\AppData\Local\Microsoft\Windows\Temporary Internet Files\Content.IE5\J8C47J1N\Japanese_Road_sign_(Follow_Directions_A).svg[1].png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652158" y="15213614"/>
            <a:ext cx="505629" cy="380012"/>
          </a:xfrm>
          <a:prstGeom prst="rect">
            <a:avLst/>
          </a:prstGeom>
          <a:noFill/>
        </p:spPr>
      </p:pic>
      <p:pic>
        <p:nvPicPr>
          <p:cNvPr id="1051" name="Picture 27" descr="C:\Users\Katie\AppData\Local\Microsoft\Windows\Temporary Internet Files\Content.IE5\FPQE2CK1\flat-screen-32307_960_720[1].pn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723873" y="12653163"/>
            <a:ext cx="446840" cy="376286"/>
          </a:xfrm>
          <a:prstGeom prst="rect">
            <a:avLst/>
          </a:prstGeom>
          <a:noFill/>
        </p:spPr>
      </p:pic>
      <p:pic>
        <p:nvPicPr>
          <p:cNvPr id="1054" name="Picture 30" descr="C:\Users\Katie\AppData\Local\Microsoft\Windows\Temporary Internet Files\Content.IE5\J8C47J1N\drama-312318[1].png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2134022" y="7352005"/>
            <a:ext cx="510637" cy="461169"/>
          </a:xfrm>
          <a:prstGeom prst="rect">
            <a:avLst/>
          </a:prstGeom>
          <a:noFill/>
        </p:spPr>
      </p:pic>
      <p:pic>
        <p:nvPicPr>
          <p:cNvPr id="1055" name="Picture 31" descr="C:\Users\Katie\AppData\Local\Microsoft\Windows\Temporary Internet Files\Content.IE5\FPQE2CK1\occupations-professions[1]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142505" y="11456656"/>
            <a:ext cx="617423" cy="617423"/>
          </a:xfrm>
          <a:prstGeom prst="rect">
            <a:avLst/>
          </a:prstGeom>
          <a:noFill/>
        </p:spPr>
      </p:pic>
      <p:pic>
        <p:nvPicPr>
          <p:cNvPr id="1056" name="Picture 32" descr="C:\Users\Katie\AppData\Local\Microsoft\Windows\Temporary Internet Files\Content.IE5\LJQCMX3F\future[1].jpg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3052557" y="5798383"/>
            <a:ext cx="558140" cy="371628"/>
          </a:xfrm>
          <a:prstGeom prst="rect">
            <a:avLst/>
          </a:prstGeom>
          <a:noFill/>
        </p:spPr>
      </p:pic>
      <p:pic>
        <p:nvPicPr>
          <p:cNvPr id="1057" name="Picture 33" descr="C:\Users\Katie\AppData\Local\Microsoft\Windows\Temporary Internet Files\Content.IE5\RH1Y5RKW\Sick-High-Quality-PNG[1].png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6316324" y="11380431"/>
            <a:ext cx="291304" cy="280137"/>
          </a:xfrm>
          <a:prstGeom prst="rect">
            <a:avLst/>
          </a:prstGeom>
          <a:noFill/>
        </p:spPr>
      </p:pic>
      <p:pic>
        <p:nvPicPr>
          <p:cNvPr id="1060" name="Picture 36" descr="C:\Users\Katie\AppData\Local\Microsoft\Windows\Temporary Internet Files\Content.IE5\RH1Y5RKW\IJRC-campaign-palm-e1352672158729[1].jpg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7357228" y="3416691"/>
            <a:ext cx="403607" cy="539824"/>
          </a:xfrm>
          <a:prstGeom prst="rect">
            <a:avLst/>
          </a:prstGeom>
          <a:noFill/>
        </p:spPr>
      </p:pic>
      <p:pic>
        <p:nvPicPr>
          <p:cNvPr id="1061" name="Picture 37" descr="C:\Users\Katie\AppData\Local\Microsoft\Windows\Temporary Internet Files\Content.IE5\LJQCMX3F\fairtrade_intl_logo_custom-8e5e5ca5e4c336afa79a44820f5043b52c3b4ad0-s3[1].png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5795158" y="4069764"/>
            <a:ext cx="344508" cy="344508"/>
          </a:xfrm>
          <a:prstGeom prst="rect">
            <a:avLst/>
          </a:prstGeom>
          <a:noFill/>
        </p:spPr>
      </p:pic>
      <p:pic>
        <p:nvPicPr>
          <p:cNvPr id="1062" name="Picture 38" descr="C:\Users\Katie\AppData\Local\Microsoft\Windows\Temporary Internet Files\Content.IE5\J8C47J1N\Recycling_symbol2.svg[1].png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5795160" y="5281045"/>
            <a:ext cx="570016" cy="570016"/>
          </a:xfrm>
          <a:prstGeom prst="rect">
            <a:avLst/>
          </a:prstGeom>
          <a:noFill/>
        </p:spPr>
      </p:pic>
      <p:pic>
        <p:nvPicPr>
          <p:cNvPr id="1063" name="Picture 39" descr="C:\Users\Katie\AppData\Local\Microsoft\Windows\Temporary Internet Files\Content.IE5\LJQCMX3F\exercise-clip-art-6[1].jpg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4779416" y="10377866"/>
            <a:ext cx="564480" cy="357603"/>
          </a:xfrm>
          <a:prstGeom prst="rect">
            <a:avLst/>
          </a:prstGeom>
          <a:noFill/>
        </p:spPr>
      </p:pic>
      <p:pic>
        <p:nvPicPr>
          <p:cNvPr id="1064" name="Picture 40" descr="C:\Users\Katie\AppData\Local\Microsoft\Windows\Temporary Internet Files\Content.IE5\J8C47J1N\1200px-View_from_Asnaes_power_station_Kalundborg_Denmark[1].jpg"/>
          <p:cNvPicPr>
            <a:picLocks noChangeAspect="1" noChangeArrowheads="1"/>
          </p:cNvPicPr>
          <p:nvPr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4234186" y="7734815"/>
            <a:ext cx="596558" cy="447419"/>
          </a:xfrm>
          <a:prstGeom prst="rect">
            <a:avLst/>
          </a:prstGeom>
          <a:noFill/>
        </p:spPr>
      </p:pic>
      <p:pic>
        <p:nvPicPr>
          <p:cNvPr id="1068" name="Picture 44" descr="C:\Users\Katie\AppData\Local\Microsoft\Windows\Temporary Internet Files\Content.IE5\LJQCMX3F\20-social-media-icons[1].png"/>
          <p:cNvPicPr>
            <a:picLocks noChangeAspect="1" noChangeArrowheads="1"/>
          </p:cNvPicPr>
          <p:nvPr/>
        </p:nvPicPr>
        <p:blipFill>
          <a:blip r:embed="rId34" cstate="print"/>
          <a:srcRect/>
          <a:stretch>
            <a:fillRect/>
          </a:stretch>
        </p:blipFill>
        <p:spPr bwMode="auto">
          <a:xfrm>
            <a:off x="8933657" y="11621581"/>
            <a:ext cx="653145" cy="353787"/>
          </a:xfrm>
          <a:prstGeom prst="rect">
            <a:avLst/>
          </a:prstGeom>
          <a:noFill/>
        </p:spPr>
      </p:pic>
      <p:pic>
        <p:nvPicPr>
          <p:cNvPr id="1070" name="Picture 46" descr="C:\Users\Katie\AppData\Local\Microsoft\Windows\Temporary Internet Files\Content.IE5\LJQCMX3F\princegeorgescountymd.gov_-1[1].jpg"/>
          <p:cNvPicPr>
            <a:picLocks noChangeAspect="1" noChangeArrowheads="1"/>
          </p:cNvPicPr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1083412" y="3358972"/>
            <a:ext cx="741383" cy="444830"/>
          </a:xfrm>
          <a:prstGeom prst="rect">
            <a:avLst/>
          </a:prstGeom>
          <a:noFill/>
        </p:spPr>
      </p:pic>
      <p:pic>
        <p:nvPicPr>
          <p:cNvPr id="1077" name="Picture 53" descr="C:\Users\Katie\AppData\Local\Microsoft\Windows\Temporary Internet Files\Content.IE5\FPQE2CK1\391642_0323b4aa[1].jpg"/>
          <p:cNvPicPr>
            <a:picLocks noChangeAspect="1" noChangeArrowheads="1"/>
          </p:cNvPicPr>
          <p:nvPr/>
        </p:nvPicPr>
        <p:blipFill>
          <a:blip r:embed="rId36" cstate="print"/>
          <a:srcRect/>
          <a:stretch>
            <a:fillRect/>
          </a:stretch>
        </p:blipFill>
        <p:spPr bwMode="auto">
          <a:xfrm>
            <a:off x="5919556" y="7811341"/>
            <a:ext cx="570014" cy="427511"/>
          </a:xfrm>
          <a:prstGeom prst="rect">
            <a:avLst/>
          </a:prstGeom>
          <a:noFill/>
        </p:spPr>
      </p:pic>
      <p:pic>
        <p:nvPicPr>
          <p:cNvPr id="1079" name="Picture 55" descr="C:\Program Files (x86)\Microsoft Office\MEDIA\CAGCAT10\j0293828.wmf"/>
          <p:cNvPicPr>
            <a:picLocks noChangeAspect="1" noChangeArrowheads="1"/>
          </p:cNvPicPr>
          <p:nvPr/>
        </p:nvPicPr>
        <p:blipFill>
          <a:blip r:embed="rId37" cstate="print"/>
          <a:srcRect/>
          <a:stretch>
            <a:fillRect/>
          </a:stretch>
        </p:blipFill>
        <p:spPr bwMode="auto">
          <a:xfrm>
            <a:off x="6887177" y="7730716"/>
            <a:ext cx="382325" cy="402363"/>
          </a:xfrm>
          <a:prstGeom prst="rect">
            <a:avLst/>
          </a:prstGeom>
          <a:noFill/>
        </p:spPr>
      </p:pic>
      <p:pic>
        <p:nvPicPr>
          <p:cNvPr id="1080" name="Picture 56" descr="C:\Users\Katie\AppData\Local\Microsoft\Windows\Temporary Internet Files\Content.IE5\J8C47J1N\181130-alaska-earthquake-aftermath-ac-844p_d785012da5c56ead99e5ad9ad091fe93[1].jpg"/>
          <p:cNvPicPr>
            <a:picLocks noChangeAspect="1" noChangeArrowheads="1"/>
          </p:cNvPicPr>
          <p:nvPr/>
        </p:nvPicPr>
        <p:blipFill>
          <a:blip r:embed="rId38" cstate="print"/>
          <a:srcRect/>
          <a:stretch>
            <a:fillRect/>
          </a:stretch>
        </p:blipFill>
        <p:spPr bwMode="auto">
          <a:xfrm>
            <a:off x="7308426" y="5167356"/>
            <a:ext cx="553039" cy="414779"/>
          </a:xfrm>
          <a:prstGeom prst="rect">
            <a:avLst/>
          </a:prstGeom>
          <a:noFill/>
        </p:spPr>
      </p:pic>
      <p:pic>
        <p:nvPicPr>
          <p:cNvPr id="1081" name="Picture 57" descr="C:\Users\Katie\AppData\Local\Microsoft\Windows\Temporary Internet Files\Content.IE5\J8C47J1N\Volcano[1].jpg"/>
          <p:cNvPicPr>
            <a:picLocks noChangeAspect="1" noChangeArrowheads="1"/>
          </p:cNvPicPr>
          <p:nvPr/>
        </p:nvPicPr>
        <p:blipFill>
          <a:blip r:embed="rId39" cstate="print"/>
          <a:srcRect/>
          <a:stretch>
            <a:fillRect/>
          </a:stretch>
        </p:blipFill>
        <p:spPr bwMode="auto">
          <a:xfrm>
            <a:off x="7883118" y="5257297"/>
            <a:ext cx="394555" cy="356260"/>
          </a:xfrm>
          <a:prstGeom prst="rect">
            <a:avLst/>
          </a:prstGeom>
          <a:noFill/>
        </p:spPr>
      </p:pic>
      <p:pic>
        <p:nvPicPr>
          <p:cNvPr id="1088" name="Picture 64" descr="C:\Users\Katie\AppData\Local\Microsoft\Windows\Temporary Internet Files\Content.IE5\RH1Y5RKW\camera_compact[1].jpg"/>
          <p:cNvPicPr>
            <a:picLocks noChangeAspect="1" noChangeArrowheads="1"/>
          </p:cNvPicPr>
          <p:nvPr/>
        </p:nvPicPr>
        <p:blipFill>
          <a:blip r:embed="rId40" cstate="print"/>
          <a:srcRect/>
          <a:stretch>
            <a:fillRect/>
          </a:stretch>
        </p:blipFill>
        <p:spPr bwMode="auto">
          <a:xfrm>
            <a:off x="212920" y="10256808"/>
            <a:ext cx="296883" cy="296883"/>
          </a:xfrm>
          <a:prstGeom prst="rect">
            <a:avLst/>
          </a:prstGeom>
          <a:noFill/>
        </p:spPr>
      </p:pic>
      <p:pic>
        <p:nvPicPr>
          <p:cNvPr id="1089" name="Picture 65" descr="C:\Users\Katie\AppData\Local\Microsoft\Windows\Temporary Internet Files\Content.IE5\FPQE2CK1\monthly-mantra[1].png"/>
          <p:cNvPicPr>
            <a:picLocks noChangeAspect="1" noChangeArrowheads="1"/>
          </p:cNvPicPr>
          <p:nvPr/>
        </p:nvPicPr>
        <p:blipFill>
          <a:blip r:embed="rId41" cstate="print"/>
          <a:srcRect/>
          <a:stretch>
            <a:fillRect/>
          </a:stretch>
        </p:blipFill>
        <p:spPr bwMode="auto">
          <a:xfrm>
            <a:off x="4868884" y="3370789"/>
            <a:ext cx="439386" cy="316001"/>
          </a:xfrm>
          <a:prstGeom prst="rect">
            <a:avLst/>
          </a:prstGeom>
          <a:noFill/>
        </p:spPr>
      </p:pic>
      <p:pic>
        <p:nvPicPr>
          <p:cNvPr id="1095" name="Picture 71" descr="C:\Users\Katie\AppData\Local\Microsoft\Windows\Temporary Internet Files\Content.IE5\LJQCMX3F\JOB-SATISFACTION[1].jpg"/>
          <p:cNvPicPr>
            <a:picLocks noChangeAspect="1" noChangeArrowheads="1"/>
          </p:cNvPicPr>
          <p:nvPr/>
        </p:nvPicPr>
        <p:blipFill>
          <a:blip r:embed="rId42" cstate="print"/>
          <a:srcRect/>
          <a:stretch>
            <a:fillRect/>
          </a:stretch>
        </p:blipFill>
        <p:spPr bwMode="auto">
          <a:xfrm>
            <a:off x="3868209" y="5668774"/>
            <a:ext cx="403760" cy="344112"/>
          </a:xfrm>
          <a:prstGeom prst="rect">
            <a:avLst/>
          </a:prstGeom>
          <a:noFill/>
        </p:spPr>
      </p:pic>
      <p:pic>
        <p:nvPicPr>
          <p:cNvPr id="1097" name="Picture 73" descr="C:\Users\Katie\AppData\Local\Microsoft\Windows\Temporary Internet Files\Content.IE5\RH1Y5RKW\clrglobe[1].gif"/>
          <p:cNvPicPr>
            <a:picLocks noChangeAspect="1" noChangeArrowheads="1"/>
          </p:cNvPicPr>
          <p:nvPr/>
        </p:nvPicPr>
        <p:blipFill>
          <a:blip r:embed="rId43" cstate="print"/>
          <a:srcRect/>
          <a:stretch>
            <a:fillRect/>
          </a:stretch>
        </p:blipFill>
        <p:spPr bwMode="auto">
          <a:xfrm>
            <a:off x="5377976" y="3398831"/>
            <a:ext cx="310305" cy="346153"/>
          </a:xfrm>
          <a:prstGeom prst="rect">
            <a:avLst/>
          </a:prstGeom>
          <a:noFill/>
        </p:spPr>
      </p:pic>
      <p:pic>
        <p:nvPicPr>
          <p:cNvPr id="381" name="Picture 20" descr="C:\Users\Katie\AppData\Local\Microsoft\Windows\Temporary Internet Files\Content.IE5\RH1Y5RKW\The-Sociology-of-Food-Image[1]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3507952" y="14840684"/>
            <a:ext cx="494032" cy="247016"/>
          </a:xfrm>
          <a:prstGeom prst="rect">
            <a:avLst/>
          </a:prstGeom>
          <a:noFill/>
        </p:spPr>
      </p:pic>
      <p:sp>
        <p:nvSpPr>
          <p:cNvPr id="382" name="TextBox 381"/>
          <p:cNvSpPr txBox="1"/>
          <p:nvPr/>
        </p:nvSpPr>
        <p:spPr>
          <a:xfrm>
            <a:off x="2196036" y="16225263"/>
            <a:ext cx="1116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computers and mobiles</a:t>
            </a:r>
          </a:p>
        </p:txBody>
      </p:sp>
      <p:pic>
        <p:nvPicPr>
          <p:cNvPr id="14" name="Picture 7" descr="C:\Users\Katie\AppData\Local\Microsoft\Windows\Temporary Internet Files\Content.IE5\J8C47J1N\bonjour[1].gif"/>
          <p:cNvPicPr>
            <a:picLocks noChangeAspect="1" noChangeArrowheads="1"/>
          </p:cNvPicPr>
          <p:nvPr/>
        </p:nvPicPr>
        <p:blipFill>
          <a:blip r:embed="rId44" cstate="print"/>
          <a:srcRect/>
          <a:stretch>
            <a:fillRect/>
          </a:stretch>
        </p:blipFill>
        <p:spPr bwMode="auto">
          <a:xfrm>
            <a:off x="8653610" y="15694140"/>
            <a:ext cx="769217" cy="687717"/>
          </a:xfrm>
          <a:prstGeom prst="rect">
            <a:avLst/>
          </a:prstGeom>
          <a:noFill/>
        </p:spPr>
      </p:pic>
      <p:pic>
        <p:nvPicPr>
          <p:cNvPr id="387" name="Picture 386" descr="C:\Users\Katie\AppData\Local\Microsoft\Windows\Temporary Internet Files\Content.IE5\FPQE2CK1\Sports_portal_bar_icon[1].png"/>
          <p:cNvPicPr>
            <a:picLocks noChangeAspect="1" noChangeArrowheads="1"/>
          </p:cNvPicPr>
          <p:nvPr/>
        </p:nvPicPr>
        <p:blipFill>
          <a:blip r:embed="rId45" cstate="print"/>
          <a:srcRect/>
          <a:stretch>
            <a:fillRect/>
          </a:stretch>
        </p:blipFill>
        <p:spPr bwMode="auto">
          <a:xfrm>
            <a:off x="1899519" y="14493895"/>
            <a:ext cx="398283" cy="473370"/>
          </a:xfrm>
          <a:prstGeom prst="rect">
            <a:avLst/>
          </a:prstGeom>
          <a:noFill/>
        </p:spPr>
      </p:pic>
      <p:pic>
        <p:nvPicPr>
          <p:cNvPr id="17" name="Picture 9" descr="C:\Users\Katie\AppData\Local\Microsoft\Windows\Temporary Internet Files\Content.IE5\FPQE2CK1\acheter-une-place-de-cinema-parler-francais-a1[1].jpg"/>
          <p:cNvPicPr>
            <a:picLocks noChangeAspect="1" noChangeArrowheads="1"/>
          </p:cNvPicPr>
          <p:nvPr/>
        </p:nvPicPr>
        <p:blipFill>
          <a:blip r:embed="rId46" cstate="print"/>
          <a:srcRect/>
          <a:stretch>
            <a:fillRect/>
          </a:stretch>
        </p:blipFill>
        <p:spPr bwMode="auto">
          <a:xfrm>
            <a:off x="626934" y="13826686"/>
            <a:ext cx="405346" cy="348837"/>
          </a:xfrm>
          <a:prstGeom prst="rect">
            <a:avLst/>
          </a:prstGeom>
          <a:noFill/>
        </p:spPr>
      </p:pic>
      <p:pic>
        <p:nvPicPr>
          <p:cNvPr id="391" name="Picture 51" descr="C:\Users\Katie\AppData\Local\Microsoft\Windows\Temporary Internet Files\Content.IE5\LJQCMX3F\1200px-Philadephia_Museum_of_Art[1].jpg"/>
          <p:cNvPicPr>
            <a:picLocks noChangeAspect="1" noChangeArrowheads="1"/>
          </p:cNvPicPr>
          <p:nvPr/>
        </p:nvPicPr>
        <p:blipFill>
          <a:blip r:embed="rId47" cstate="print"/>
          <a:srcRect/>
          <a:stretch>
            <a:fillRect/>
          </a:stretch>
        </p:blipFill>
        <p:spPr bwMode="auto">
          <a:xfrm>
            <a:off x="475013" y="14560142"/>
            <a:ext cx="442707" cy="316167"/>
          </a:xfrm>
          <a:prstGeom prst="rect">
            <a:avLst/>
          </a:prstGeom>
          <a:noFill/>
        </p:spPr>
      </p:pic>
      <p:pic>
        <p:nvPicPr>
          <p:cNvPr id="18" name="Picture 10" descr="C:\Users\Katie\AppData\Local\Microsoft\Windows\Temporary Internet Files\Content.IE5\J8C47J1N\Trzebiatow_Old_Town_bird's-eye_view_2007-10b[1].jpg"/>
          <p:cNvPicPr>
            <a:picLocks noChangeAspect="1" noChangeArrowheads="1"/>
          </p:cNvPicPr>
          <p:nvPr/>
        </p:nvPicPr>
        <p:blipFill>
          <a:blip r:embed="rId48" cstate="print"/>
          <a:srcRect/>
          <a:stretch>
            <a:fillRect/>
          </a:stretch>
        </p:blipFill>
        <p:spPr bwMode="auto">
          <a:xfrm>
            <a:off x="354930" y="16454107"/>
            <a:ext cx="701974" cy="467983"/>
          </a:xfrm>
          <a:prstGeom prst="rect">
            <a:avLst/>
          </a:prstGeom>
          <a:noFill/>
        </p:spPr>
      </p:pic>
      <p:pic>
        <p:nvPicPr>
          <p:cNvPr id="19" name="Picture 11" descr="C:\Users\Katie\AppData\Local\Microsoft\Windows\Temporary Internet Files\Content.IE5\LJQCMX3F\bee2[1].jpg"/>
          <p:cNvPicPr>
            <a:picLocks noChangeAspect="1" noChangeArrowheads="1"/>
          </p:cNvPicPr>
          <p:nvPr/>
        </p:nvPicPr>
        <p:blipFill>
          <a:blip r:embed="rId49" cstate="print"/>
          <a:srcRect/>
          <a:stretch>
            <a:fillRect/>
          </a:stretch>
        </p:blipFill>
        <p:spPr bwMode="auto">
          <a:xfrm>
            <a:off x="3154537" y="12282758"/>
            <a:ext cx="301182" cy="378988"/>
          </a:xfrm>
          <a:prstGeom prst="rect">
            <a:avLst/>
          </a:prstGeom>
          <a:noFill/>
        </p:spPr>
      </p:pic>
      <p:pic>
        <p:nvPicPr>
          <p:cNvPr id="21" name="Picture 13" descr="C:\Users\Katie\AppData\Local\Microsoft\Windows\Temporary Internet Files\Content.IE5\RH1Y5RKW\Sci-fi_film_icon.svg[1].png"/>
          <p:cNvPicPr>
            <a:picLocks noChangeAspect="1" noChangeArrowheads="1"/>
          </p:cNvPicPr>
          <p:nvPr/>
        </p:nvPicPr>
        <p:blipFill>
          <a:blip r:embed="rId50" cstate="print"/>
          <a:srcRect/>
          <a:stretch>
            <a:fillRect/>
          </a:stretch>
        </p:blipFill>
        <p:spPr bwMode="auto">
          <a:xfrm>
            <a:off x="4049485" y="13391895"/>
            <a:ext cx="475014" cy="475014"/>
          </a:xfrm>
          <a:prstGeom prst="rect">
            <a:avLst/>
          </a:prstGeom>
          <a:noFill/>
        </p:spPr>
      </p:pic>
      <p:pic>
        <p:nvPicPr>
          <p:cNvPr id="22" name="Picture 14" descr="C:\Program Files (x86)\Microsoft Office\MEDIA\CAGCAT10\j0157763.wmf"/>
          <p:cNvPicPr>
            <a:picLocks noChangeAspect="1" noChangeArrowheads="1"/>
          </p:cNvPicPr>
          <p:nvPr/>
        </p:nvPicPr>
        <p:blipFill>
          <a:blip r:embed="rId51" cstate="print"/>
          <a:srcRect/>
          <a:stretch>
            <a:fillRect/>
          </a:stretch>
        </p:blipFill>
        <p:spPr bwMode="auto">
          <a:xfrm>
            <a:off x="1912290" y="13929025"/>
            <a:ext cx="426485" cy="430396"/>
          </a:xfrm>
          <a:prstGeom prst="rect">
            <a:avLst/>
          </a:prstGeom>
          <a:noFill/>
        </p:spPr>
      </p:pic>
      <p:pic>
        <p:nvPicPr>
          <p:cNvPr id="401" name="Picture 8" descr="C:\Users\Katie\AppData\Local\Microsoft\Windows\Temporary Internet Files\Content.IE5\J8C47J1N\medium[1].jpg"/>
          <p:cNvPicPr>
            <a:picLocks noChangeAspect="1" noChangeArrowheads="1"/>
          </p:cNvPicPr>
          <p:nvPr/>
        </p:nvPicPr>
        <p:blipFill>
          <a:blip r:embed="rId52" cstate="print"/>
          <a:srcRect/>
          <a:stretch>
            <a:fillRect/>
          </a:stretch>
        </p:blipFill>
        <p:spPr bwMode="auto">
          <a:xfrm>
            <a:off x="5759532" y="12156337"/>
            <a:ext cx="512025" cy="345105"/>
          </a:xfrm>
          <a:prstGeom prst="rect">
            <a:avLst/>
          </a:prstGeom>
          <a:noFill/>
        </p:spPr>
      </p:pic>
      <p:pic>
        <p:nvPicPr>
          <p:cNvPr id="28" name="Picture 20" descr="C:\Users\Katie\AppData\Local\Microsoft\Windows\Temporary Internet Files\Content.IE5\RH1Y5RKW\prendas_vestir[1].jpg"/>
          <p:cNvPicPr>
            <a:picLocks noChangeAspect="1" noChangeArrowheads="1"/>
          </p:cNvPicPr>
          <p:nvPr/>
        </p:nvPicPr>
        <p:blipFill>
          <a:blip r:embed="rId53" cstate="print"/>
          <a:srcRect/>
          <a:stretch>
            <a:fillRect/>
          </a:stretch>
        </p:blipFill>
        <p:spPr bwMode="auto">
          <a:xfrm>
            <a:off x="7242124" y="12258195"/>
            <a:ext cx="749970" cy="738720"/>
          </a:xfrm>
          <a:prstGeom prst="rect">
            <a:avLst/>
          </a:prstGeom>
          <a:noFill/>
        </p:spPr>
      </p:pic>
      <p:pic>
        <p:nvPicPr>
          <p:cNvPr id="29" name="Picture 21" descr="C:\Users\Katie\AppData\Local\Microsoft\Windows\Temporary Internet Files\Content.IE5\LJQCMX3F\relationship[1].jpg"/>
          <p:cNvPicPr>
            <a:picLocks noChangeAspect="1" noChangeArrowheads="1"/>
          </p:cNvPicPr>
          <p:nvPr/>
        </p:nvPicPr>
        <p:blipFill>
          <a:blip r:embed="rId54" cstate="print"/>
          <a:srcRect/>
          <a:stretch>
            <a:fillRect/>
          </a:stretch>
        </p:blipFill>
        <p:spPr bwMode="auto">
          <a:xfrm>
            <a:off x="5147817" y="12130163"/>
            <a:ext cx="533223" cy="399918"/>
          </a:xfrm>
          <a:prstGeom prst="rect">
            <a:avLst/>
          </a:prstGeom>
          <a:noFill/>
        </p:spPr>
      </p:pic>
      <p:pic>
        <p:nvPicPr>
          <p:cNvPr id="32" name="Picture 25" descr="C:\Users\Katie\AppData\Local\Microsoft\Windows\Temporary Internet Files\Content.IE5\FPQE2CK1\Top-20-Healthy-V-Collage[1].jpg"/>
          <p:cNvPicPr>
            <a:picLocks noChangeAspect="1" noChangeArrowheads="1"/>
          </p:cNvPicPr>
          <p:nvPr/>
        </p:nvPicPr>
        <p:blipFill>
          <a:blip r:embed="rId55" cstate="print"/>
          <a:srcRect/>
          <a:stretch>
            <a:fillRect/>
          </a:stretch>
        </p:blipFill>
        <p:spPr bwMode="auto">
          <a:xfrm>
            <a:off x="9146150" y="12394367"/>
            <a:ext cx="407859" cy="541688"/>
          </a:xfrm>
          <a:prstGeom prst="rect">
            <a:avLst/>
          </a:prstGeom>
          <a:noFill/>
        </p:spPr>
      </p:pic>
      <p:pic>
        <p:nvPicPr>
          <p:cNvPr id="33" name="Picture 26" descr="C:\Users\Katie\AppData\Local\Microsoft\Windows\Temporary Internet Files\Content.IE5\J8C47J1N\Fashion-Shopping-Girls-Illustration[1].jpg"/>
          <p:cNvPicPr>
            <a:picLocks noChangeAspect="1" noChangeArrowheads="1"/>
          </p:cNvPicPr>
          <p:nvPr/>
        </p:nvPicPr>
        <p:blipFill>
          <a:blip r:embed="rId56" cstate="print"/>
          <a:srcRect/>
          <a:stretch>
            <a:fillRect/>
          </a:stretch>
        </p:blipFill>
        <p:spPr bwMode="auto">
          <a:xfrm>
            <a:off x="180667" y="13800794"/>
            <a:ext cx="504547" cy="299162"/>
          </a:xfrm>
          <a:prstGeom prst="rect">
            <a:avLst/>
          </a:prstGeom>
          <a:noFill/>
        </p:spPr>
      </p:pic>
      <p:pic>
        <p:nvPicPr>
          <p:cNvPr id="34" name="Picture 27" descr="C:\Users\Katie\AppData\Local\Microsoft\Windows\Temporary Internet Files\Content.IE5\RH1Y5RKW\Info_Sign.svg[1].png"/>
          <p:cNvPicPr>
            <a:picLocks noChangeAspect="1" noChangeArrowheads="1"/>
          </p:cNvPicPr>
          <p:nvPr/>
        </p:nvPicPr>
        <p:blipFill>
          <a:blip r:embed="rId57" cstate="print"/>
          <a:srcRect/>
          <a:stretch>
            <a:fillRect/>
          </a:stretch>
        </p:blipFill>
        <p:spPr bwMode="auto">
          <a:xfrm>
            <a:off x="3705103" y="12138645"/>
            <a:ext cx="344384" cy="344384"/>
          </a:xfrm>
          <a:prstGeom prst="rect">
            <a:avLst/>
          </a:prstGeom>
          <a:noFill/>
        </p:spPr>
      </p:pic>
      <p:pic>
        <p:nvPicPr>
          <p:cNvPr id="1052" name="Picture 28" descr="C:\Users\Katie\AppData\Local\Microsoft\Windows\Temporary Internet Files\Content.IE5\LJQCMX3F\model-885086_640[1].jpg"/>
          <p:cNvPicPr>
            <a:picLocks noChangeAspect="1" noChangeArrowheads="1"/>
          </p:cNvPicPr>
          <p:nvPr/>
        </p:nvPicPr>
        <p:blipFill>
          <a:blip r:embed="rId58" cstate="print"/>
          <a:srcRect/>
          <a:stretch>
            <a:fillRect/>
          </a:stretch>
        </p:blipFill>
        <p:spPr bwMode="auto">
          <a:xfrm>
            <a:off x="7866444" y="10316183"/>
            <a:ext cx="303500" cy="455963"/>
          </a:xfrm>
          <a:prstGeom prst="rect">
            <a:avLst/>
          </a:prstGeom>
          <a:noFill/>
        </p:spPr>
      </p:pic>
      <p:pic>
        <p:nvPicPr>
          <p:cNvPr id="37" name="Picture 31" descr="C:\Users\Katie\AppData\Local\Microsoft\Windows\Temporary Internet Files\Content.IE5\RH1Y5RKW\anatomy-doodles-1427281361JDP[1].jpg"/>
          <p:cNvPicPr>
            <a:picLocks noChangeAspect="1" noChangeArrowheads="1"/>
          </p:cNvPicPr>
          <p:nvPr/>
        </p:nvPicPr>
        <p:blipFill>
          <a:blip r:embed="rId59" cstate="print"/>
          <a:srcRect/>
          <a:stretch>
            <a:fillRect/>
          </a:stretch>
        </p:blipFill>
        <p:spPr bwMode="auto">
          <a:xfrm>
            <a:off x="6354339" y="11703371"/>
            <a:ext cx="336146" cy="498764"/>
          </a:xfrm>
          <a:prstGeom prst="rect">
            <a:avLst/>
          </a:prstGeom>
          <a:noFill/>
        </p:spPr>
      </p:pic>
      <p:pic>
        <p:nvPicPr>
          <p:cNvPr id="39" name="Picture 32" descr="C:\Program Files (x86)\Microsoft Office\MEDIA\CAGCAT10\j0285698.wmf"/>
          <p:cNvPicPr>
            <a:picLocks noChangeAspect="1" noChangeArrowheads="1"/>
          </p:cNvPicPr>
          <p:nvPr/>
        </p:nvPicPr>
        <p:blipFill>
          <a:blip r:embed="rId60" cstate="print"/>
          <a:srcRect/>
          <a:stretch>
            <a:fillRect/>
          </a:stretch>
        </p:blipFill>
        <p:spPr bwMode="auto">
          <a:xfrm>
            <a:off x="6239100" y="10316183"/>
            <a:ext cx="406047" cy="433885"/>
          </a:xfrm>
          <a:prstGeom prst="rect">
            <a:avLst/>
          </a:prstGeom>
          <a:noFill/>
        </p:spPr>
      </p:pic>
      <p:pic>
        <p:nvPicPr>
          <p:cNvPr id="40" name="Picture 33" descr="C:\Users\Katie\AppData\Local\Microsoft\Windows\Temporary Internet Files\Content.IE5\LJQCMX3F\image-20150417-3238-1u8r8ya[1].jpg"/>
          <p:cNvPicPr>
            <a:picLocks noChangeAspect="1" noChangeArrowheads="1"/>
          </p:cNvPicPr>
          <p:nvPr/>
        </p:nvPicPr>
        <p:blipFill>
          <a:blip r:embed="rId61" cstate="print"/>
          <a:srcRect/>
          <a:stretch>
            <a:fillRect/>
          </a:stretch>
        </p:blipFill>
        <p:spPr bwMode="auto">
          <a:xfrm flipV="1">
            <a:off x="1009403" y="11980795"/>
            <a:ext cx="843147" cy="415355"/>
          </a:xfrm>
          <a:prstGeom prst="rect">
            <a:avLst/>
          </a:prstGeom>
          <a:noFill/>
        </p:spPr>
      </p:pic>
      <p:pic>
        <p:nvPicPr>
          <p:cNvPr id="41" name="Picture 34" descr="C:\Users\Katie\AppData\Local\Microsoft\Windows\Temporary Internet Files\Content.IE5\LJQCMX3F\eden-rock-hotel-luxe-villa-spa-gastronomie-plage_5[1].jpg"/>
          <p:cNvPicPr>
            <a:picLocks noChangeAspect="1" noChangeArrowheads="1"/>
          </p:cNvPicPr>
          <p:nvPr/>
        </p:nvPicPr>
        <p:blipFill>
          <a:blip r:embed="rId62" cstate="print"/>
          <a:srcRect/>
          <a:stretch>
            <a:fillRect/>
          </a:stretch>
        </p:blipFill>
        <p:spPr bwMode="auto">
          <a:xfrm>
            <a:off x="154381" y="8300204"/>
            <a:ext cx="665016" cy="443344"/>
          </a:xfrm>
          <a:prstGeom prst="rect">
            <a:avLst/>
          </a:prstGeom>
          <a:noFill/>
        </p:spPr>
      </p:pic>
      <p:pic>
        <p:nvPicPr>
          <p:cNvPr id="44" name="Picture 36" descr="C:\Users\Katie\AppData\Local\Microsoft\Windows\Temporary Internet Files\Content.IE5\FPQE2CK1\VistadeLisboa0341[1].jpg"/>
          <p:cNvPicPr>
            <a:picLocks noChangeAspect="1" noChangeArrowheads="1"/>
          </p:cNvPicPr>
          <p:nvPr/>
        </p:nvPicPr>
        <p:blipFill>
          <a:blip r:embed="rId63" cstate="print"/>
          <a:srcRect/>
          <a:stretch>
            <a:fillRect/>
          </a:stretch>
        </p:blipFill>
        <p:spPr bwMode="auto">
          <a:xfrm>
            <a:off x="2614041" y="7834242"/>
            <a:ext cx="568546" cy="440623"/>
          </a:xfrm>
          <a:prstGeom prst="rect">
            <a:avLst/>
          </a:prstGeom>
          <a:noFill/>
        </p:spPr>
      </p:pic>
      <p:pic>
        <p:nvPicPr>
          <p:cNvPr id="45" name="Picture 37"/>
          <p:cNvPicPr>
            <a:picLocks noChangeAspect="1" noChangeArrowheads="1"/>
          </p:cNvPicPr>
          <p:nvPr/>
        </p:nvPicPr>
        <p:blipFill>
          <a:blip r:embed="rId64" cstate="print"/>
          <a:srcRect/>
          <a:stretch>
            <a:fillRect/>
          </a:stretch>
        </p:blipFill>
        <p:spPr bwMode="auto">
          <a:xfrm>
            <a:off x="184419" y="9263103"/>
            <a:ext cx="718106" cy="367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8"/>
          <p:cNvPicPr>
            <a:picLocks noChangeAspect="1" noChangeArrowheads="1"/>
          </p:cNvPicPr>
          <p:nvPr/>
        </p:nvPicPr>
        <p:blipFill>
          <a:blip r:embed="rId65" cstate="print"/>
          <a:srcRect/>
          <a:stretch>
            <a:fillRect/>
          </a:stretch>
        </p:blipFill>
        <p:spPr bwMode="auto">
          <a:xfrm>
            <a:off x="1080424" y="8572158"/>
            <a:ext cx="344385" cy="394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39" descr="C:\Users\Katie\AppData\Local\Microsoft\Windows\Temporary Internet Files\Content.IE5\LJQCMX3F\0110-1103-3012-5156_two_happy_little_girl_friends[1].jpg"/>
          <p:cNvPicPr>
            <a:picLocks noChangeAspect="1" noChangeArrowheads="1"/>
          </p:cNvPicPr>
          <p:nvPr/>
        </p:nvPicPr>
        <p:blipFill>
          <a:blip r:embed="rId66" cstate="print"/>
          <a:srcRect/>
          <a:stretch>
            <a:fillRect/>
          </a:stretch>
        </p:blipFill>
        <p:spPr bwMode="auto">
          <a:xfrm>
            <a:off x="2249962" y="3384818"/>
            <a:ext cx="281218" cy="381743"/>
          </a:xfrm>
          <a:prstGeom prst="rect">
            <a:avLst/>
          </a:prstGeom>
          <a:noFill/>
        </p:spPr>
      </p:pic>
      <p:pic>
        <p:nvPicPr>
          <p:cNvPr id="412" name="Picture 411" descr="C:\Users\Katie\AppData\Local\Microsoft\Windows\Temporary Internet Files\Content.IE5\FPQE2CK1\Sports_portal_bar_icon[1].png"/>
          <p:cNvPicPr>
            <a:picLocks noChangeAspect="1" noChangeArrowheads="1"/>
          </p:cNvPicPr>
          <p:nvPr/>
        </p:nvPicPr>
        <p:blipFill>
          <a:blip r:embed="rId45" cstate="print"/>
          <a:srcRect/>
          <a:stretch>
            <a:fillRect/>
          </a:stretch>
        </p:blipFill>
        <p:spPr bwMode="auto">
          <a:xfrm>
            <a:off x="5440363" y="5979712"/>
            <a:ext cx="400260" cy="427988"/>
          </a:xfrm>
          <a:prstGeom prst="rect">
            <a:avLst/>
          </a:prstGeom>
          <a:noFill/>
        </p:spPr>
      </p:pic>
      <p:pic>
        <p:nvPicPr>
          <p:cNvPr id="51" name="Picture 42" descr="C:\Users\Katie\AppData\Local\Microsoft\Windows\Temporary Internet Files\Content.IE5\J8C47J1N\dsc0067[1].jpg"/>
          <p:cNvPicPr>
            <a:picLocks noChangeAspect="1" noChangeArrowheads="1"/>
          </p:cNvPicPr>
          <p:nvPr/>
        </p:nvPicPr>
        <p:blipFill>
          <a:blip r:embed="rId67" cstate="print"/>
          <a:srcRect/>
          <a:stretch>
            <a:fillRect/>
          </a:stretch>
        </p:blipFill>
        <p:spPr bwMode="auto">
          <a:xfrm>
            <a:off x="221536" y="3829647"/>
            <a:ext cx="643871" cy="429342"/>
          </a:xfrm>
          <a:prstGeom prst="rect">
            <a:avLst/>
          </a:prstGeom>
          <a:noFill/>
        </p:spPr>
      </p:pic>
      <p:sp>
        <p:nvSpPr>
          <p:cNvPr id="421" name="TextBox 420"/>
          <p:cNvSpPr txBox="1"/>
          <p:nvPr/>
        </p:nvSpPr>
        <p:spPr>
          <a:xfrm>
            <a:off x="7516319" y="5966885"/>
            <a:ext cx="8860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Talking about holiday disasters</a:t>
            </a:r>
          </a:p>
        </p:txBody>
      </p:sp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8726E617-97DE-4AA3-BB1F-54F2D00F1227}"/>
              </a:ext>
            </a:extLst>
          </p:cNvPr>
          <p:cNvCxnSpPr>
            <a:cxnSpLocks/>
          </p:cNvCxnSpPr>
          <p:nvPr/>
        </p:nvCxnSpPr>
        <p:spPr>
          <a:xfrm>
            <a:off x="2784553" y="6343684"/>
            <a:ext cx="32425" cy="26208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9" name="Picture 14" descr="C:\Users\Katie\AppData\Local\Microsoft\Windows\Temporary Internet Files\Content.IE5\FPQE2CK1\Palm-beach-Holiday-at-the-beach-in-palm-beach[1]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873430" y="6512697"/>
            <a:ext cx="653142" cy="489857"/>
          </a:xfrm>
          <a:prstGeom prst="rect">
            <a:avLst/>
          </a:prstGeom>
          <a:noFill/>
        </p:spPr>
      </p:pic>
      <p:pic>
        <p:nvPicPr>
          <p:cNvPr id="1069" name="Picture 45" descr="C:\Users\Katie\AppData\Local\Microsoft\Windows\Temporary Internet Files\Content.IE5\RH1Y5RKW\Travel1[1].jpg"/>
          <p:cNvPicPr>
            <a:picLocks noChangeAspect="1" noChangeArrowheads="1"/>
          </p:cNvPicPr>
          <p:nvPr/>
        </p:nvPicPr>
        <p:blipFill>
          <a:blip r:embed="rId68" cstate="print"/>
          <a:srcRect/>
          <a:stretch>
            <a:fillRect/>
          </a:stretch>
        </p:blipFill>
        <p:spPr bwMode="auto">
          <a:xfrm>
            <a:off x="8950864" y="9068568"/>
            <a:ext cx="648392" cy="405245"/>
          </a:xfrm>
          <a:prstGeom prst="rect">
            <a:avLst/>
          </a:prstGeom>
          <a:noFill/>
        </p:spPr>
      </p:pic>
      <p:pic>
        <p:nvPicPr>
          <p:cNvPr id="433" name="Picture 31" descr="C:\Users\Katie\AppData\Local\Microsoft\Windows\Temporary Internet Files\Content.IE5\FPQE2CK1\occupations-professions[1]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4310304" y="3262242"/>
            <a:ext cx="449629" cy="449629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09FAD17-9D0C-4251-B20B-400CC1BA26E8}"/>
              </a:ext>
            </a:extLst>
          </p:cNvPr>
          <p:cNvSpPr txBox="1"/>
          <p:nvPr/>
        </p:nvSpPr>
        <p:spPr>
          <a:xfrm>
            <a:off x="3379057" y="8256099"/>
            <a:ext cx="1448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Describing your house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F9534B-81F4-4C6F-A9D5-F6658AB40268}"/>
              </a:ext>
            </a:extLst>
          </p:cNvPr>
          <p:cNvSpPr txBox="1"/>
          <p:nvPr/>
        </p:nvSpPr>
        <p:spPr>
          <a:xfrm>
            <a:off x="4988885" y="9323366"/>
            <a:ext cx="11686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Describing your ideal town (conditional tense)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09C43EE-49E7-483E-A0EE-35BE8DC79D0C}"/>
              </a:ext>
            </a:extLst>
          </p:cNvPr>
          <p:cNvSpPr/>
          <p:nvPr/>
        </p:nvSpPr>
        <p:spPr>
          <a:xfrm>
            <a:off x="5458292" y="6479882"/>
            <a:ext cx="106754" cy="6799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E19B4BC-FFD2-43BB-AD99-90539ABC235F}"/>
              </a:ext>
            </a:extLst>
          </p:cNvPr>
          <p:cNvSpPr/>
          <p:nvPr/>
        </p:nvSpPr>
        <p:spPr>
          <a:xfrm>
            <a:off x="3585943" y="6474178"/>
            <a:ext cx="100525" cy="76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86FF759-B2F2-4091-BFD4-4BD2E5B25DF1}"/>
              </a:ext>
            </a:extLst>
          </p:cNvPr>
          <p:cNvSpPr/>
          <p:nvPr/>
        </p:nvSpPr>
        <p:spPr>
          <a:xfrm rot="20519379">
            <a:off x="1978492" y="4107673"/>
            <a:ext cx="98633" cy="956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08CC334-BCC5-447C-9BCE-D597A5935D32}"/>
              </a:ext>
            </a:extLst>
          </p:cNvPr>
          <p:cNvSpPr/>
          <p:nvPr/>
        </p:nvSpPr>
        <p:spPr>
          <a:xfrm>
            <a:off x="4572000" y="4215764"/>
            <a:ext cx="123905" cy="753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18DD2D4-D38B-4345-81F4-B0AE54D481AB}"/>
              </a:ext>
            </a:extLst>
          </p:cNvPr>
          <p:cNvSpPr txBox="1"/>
          <p:nvPr/>
        </p:nvSpPr>
        <p:spPr>
          <a:xfrm>
            <a:off x="2896863" y="4313110"/>
            <a:ext cx="1040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MA FAMILLE ET MES AMIS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0DA45F9-F3CF-4EA2-9F00-34A9EF8BE960}"/>
              </a:ext>
            </a:extLst>
          </p:cNvPr>
          <p:cNvSpPr txBox="1"/>
          <p:nvPr/>
        </p:nvSpPr>
        <p:spPr>
          <a:xfrm>
            <a:off x="2743597" y="4976993"/>
            <a:ext cx="15792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Describing friendships</a:t>
            </a:r>
          </a:p>
        </p:txBody>
      </p:sp>
      <p:pic>
        <p:nvPicPr>
          <p:cNvPr id="402" name="Picture 401">
            <a:extLst>
              <a:ext uri="{FF2B5EF4-FFF2-40B4-BE49-F238E27FC236}">
                <a16:creationId xmlns:a16="http://schemas.microsoft.com/office/drawing/2014/main" id="{561B61B4-EE2C-4AA7-8246-C13FCD73AACC}"/>
              </a:ext>
            </a:extLst>
      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7799388" y="230938"/>
            <a:ext cx="1714591" cy="869314"/>
          </a:xfrm>
          <a:prstGeom prst="rect">
            <a:avLst/>
          </a:prstGeom>
        </p:spPr>
      </p:pic>
      <p:sp>
        <p:nvSpPr>
          <p:cNvPr id="378" name="TextBox 2">
            <a:extLst>
              <a:ext uri="{FF2B5EF4-FFF2-40B4-BE49-F238E27FC236}">
                <a16:creationId xmlns:a16="http://schemas.microsoft.com/office/drawing/2014/main" id="{A16EC46A-5401-45E5-BC4A-F8778F191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" y="17173858"/>
            <a:ext cx="9696166" cy="368110"/>
          </a:xfrm>
          <a:prstGeom prst="rect">
            <a:avLst/>
          </a:prstGeom>
          <a:solidFill>
            <a:srgbClr val="AA9766">
              <a:alpha val="34902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altLang="en-US" sz="2400" dirty="0">
              <a:solidFill>
                <a:schemeClr val="bg1"/>
              </a:solidFill>
            </a:endParaRPr>
          </a:p>
        </p:txBody>
      </p:sp>
      <p:pic>
        <p:nvPicPr>
          <p:cNvPr id="383" name="Picture 382">
            <a:extLst>
              <a:ext uri="{FF2B5EF4-FFF2-40B4-BE49-F238E27FC236}">
                <a16:creationId xmlns:a16="http://schemas.microsoft.com/office/drawing/2014/main" id="{446ABC94-CBAB-4D9B-A2A1-45BE6D00E1B1}"/>
              </a:ext>
            </a:extLst>
          </p:cNvPr>
          <p:cNvPicPr>
            <a:picLocks noChangeAspect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432" y="16776577"/>
            <a:ext cx="3650486" cy="651951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26379CE6-5728-48EE-80CC-FA9102992F30}"/>
              </a:ext>
            </a:extLst>
          </p:cNvPr>
          <p:cNvSpPr/>
          <p:nvPr/>
        </p:nvSpPr>
        <p:spPr>
          <a:xfrm>
            <a:off x="1595961" y="1320106"/>
            <a:ext cx="6665170" cy="63023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3B6D7AD9-F0A2-4BBE-8C25-2D98C94A4F8E}"/>
              </a:ext>
            </a:extLst>
          </p:cNvPr>
          <p:cNvSpPr/>
          <p:nvPr/>
        </p:nvSpPr>
        <p:spPr>
          <a:xfrm rot="16200000">
            <a:off x="764110" y="1189858"/>
            <a:ext cx="936625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67" name="Triangle 45">
            <a:extLst>
              <a:ext uri="{FF2B5EF4-FFF2-40B4-BE49-F238E27FC236}">
                <a16:creationId xmlns:a16="http://schemas.microsoft.com/office/drawing/2014/main" id="{F4A73D32-DE41-4EEA-A1A3-B2E032C1B28C}"/>
              </a:ext>
            </a:extLst>
          </p:cNvPr>
          <p:cNvSpPr/>
          <p:nvPr/>
        </p:nvSpPr>
        <p:spPr>
          <a:xfrm rot="5400000">
            <a:off x="8017934" y="1242154"/>
            <a:ext cx="938212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510" name="TextBox 2">
            <a:extLst>
              <a:ext uri="{FF2B5EF4-FFF2-40B4-BE49-F238E27FC236}">
                <a16:creationId xmlns:a16="http://schemas.microsoft.com/office/drawing/2014/main" id="{5B94C839-07EF-4AF1-8C6C-3DBD4E9D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959" y="1408077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dirty="0">
                <a:solidFill>
                  <a:schemeClr val="bg1"/>
                </a:solidFill>
              </a:rPr>
              <a:t>Understanding and Applying Language Skills </a:t>
            </a:r>
          </a:p>
        </p:txBody>
      </p:sp>
      <p:sp>
        <p:nvSpPr>
          <p:cNvPr id="3511" name="TextBox 4">
            <a:extLst>
              <a:ext uri="{FF2B5EF4-FFF2-40B4-BE49-F238E27FC236}">
                <a16:creationId xmlns:a16="http://schemas.microsoft.com/office/drawing/2014/main" id="{604D3903-48DD-4247-B700-AD070D82542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958579" y="1493864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800" dirty="0">
                <a:solidFill>
                  <a:schemeClr val="bg1"/>
                </a:solidFill>
              </a:rPr>
              <a:t>Year 7</a:t>
            </a:r>
          </a:p>
        </p:txBody>
      </p:sp>
      <p:sp>
        <p:nvSpPr>
          <p:cNvPr id="3512" name="TextBox 439">
            <a:extLst>
              <a:ext uri="{FF2B5EF4-FFF2-40B4-BE49-F238E27FC236}">
                <a16:creationId xmlns:a16="http://schemas.microsoft.com/office/drawing/2014/main" id="{2CA6D444-7F83-401D-96C7-897FDE15E6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733847" y="1520997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800" dirty="0">
                <a:solidFill>
                  <a:schemeClr val="bg1"/>
                </a:solidFill>
              </a:rPr>
              <a:t>Year 11</a:t>
            </a: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71EE2FF0-20C7-4CB5-976E-F8235E06F7C5}"/>
              </a:ext>
            </a:extLst>
          </p:cNvPr>
          <p:cNvSpPr/>
          <p:nvPr/>
        </p:nvSpPr>
        <p:spPr>
          <a:xfrm rot="5400000" flipH="1">
            <a:off x="6399391" y="6791607"/>
            <a:ext cx="2816271" cy="2254653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144DE1F-C739-4F26-ABB5-4997AB193598}"/>
              </a:ext>
            </a:extLst>
          </p:cNvPr>
          <p:cNvSpPr/>
          <p:nvPr/>
        </p:nvSpPr>
        <p:spPr>
          <a:xfrm>
            <a:off x="2114550" y="6488619"/>
            <a:ext cx="5827713" cy="65722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429" name="TextBox 52">
            <a:extLst>
              <a:ext uri="{FF2B5EF4-FFF2-40B4-BE49-F238E27FC236}">
                <a16:creationId xmlns:a16="http://schemas.microsoft.com/office/drawing/2014/main" id="{1D3F095B-D561-4F00-87B3-FDC903DE3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904" y="6647024"/>
            <a:ext cx="16922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LA MODE DE VIE</a:t>
            </a:r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6B0B2C22-F375-43A7-B72F-8EB156F5AC79}"/>
              </a:ext>
            </a:extLst>
          </p:cNvPr>
          <p:cNvSpPr/>
          <p:nvPr/>
        </p:nvSpPr>
        <p:spPr>
          <a:xfrm rot="21319701">
            <a:off x="7741669" y="6494279"/>
            <a:ext cx="83208" cy="6854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2" name="TextBox 52">
            <a:extLst>
              <a:ext uri="{FF2B5EF4-FFF2-40B4-BE49-F238E27FC236}">
                <a16:creationId xmlns:a16="http://schemas.microsoft.com/office/drawing/2014/main" id="{EA3A9481-C377-401B-992E-1F420EBFC22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7820413" y="7666211"/>
            <a:ext cx="1423376" cy="33855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 LES VACANCES</a:t>
            </a:r>
          </a:p>
        </p:txBody>
      </p:sp>
      <p:sp>
        <p:nvSpPr>
          <p:cNvPr id="197" name="TextBox 52">
            <a:extLst>
              <a:ext uri="{FF2B5EF4-FFF2-40B4-BE49-F238E27FC236}">
                <a16:creationId xmlns:a16="http://schemas.microsoft.com/office/drawing/2014/main" id="{1D3F095B-D561-4F00-87B3-FDC903DE3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426" y="6609957"/>
            <a:ext cx="20175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LES PROBL</a:t>
            </a:r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  <a:cs typeface="Times New Roman" panose="02020603050405020304" pitchFamily="18" charset="0"/>
              </a:rPr>
              <a:t>ÈMES SOCIAUX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99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258" y="6518716"/>
            <a:ext cx="1920057" cy="5847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MON COLL</a:t>
            </a:r>
            <a:r>
              <a:rPr lang="en-US" altLang="en-US" sz="1600" b="1" dirty="0">
                <a:solidFill>
                  <a:schemeClr val="bg1"/>
                </a:solidFill>
                <a:latin typeface="Calibri"/>
              </a:rPr>
              <a:t>ÈGE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&amp; BON TRAVAIL!</a:t>
            </a: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2DF8C235-E679-4F5E-B603-AB3962CFBE3F}"/>
              </a:ext>
            </a:extLst>
          </p:cNvPr>
          <p:cNvSpPr/>
          <p:nvPr/>
        </p:nvSpPr>
        <p:spPr>
          <a:xfrm>
            <a:off x="3599876" y="6444588"/>
            <a:ext cx="123905" cy="753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4EAA13F0-4060-4360-928F-1FACEF87F68B}"/>
              </a:ext>
            </a:extLst>
          </p:cNvPr>
          <p:cNvSpPr/>
          <p:nvPr/>
        </p:nvSpPr>
        <p:spPr>
          <a:xfrm>
            <a:off x="5839249" y="6415155"/>
            <a:ext cx="123905" cy="7535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F28B061-905B-4391-A60B-74CD18773C81}"/>
              </a:ext>
            </a:extLst>
          </p:cNvPr>
          <p:cNvSpPr/>
          <p:nvPr/>
        </p:nvSpPr>
        <p:spPr>
          <a:xfrm>
            <a:off x="2036763" y="8701594"/>
            <a:ext cx="5961062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03DF19CB-743B-46E7-B0F9-BA07FB0688BA}"/>
              </a:ext>
            </a:extLst>
          </p:cNvPr>
          <p:cNvSpPr/>
          <p:nvPr/>
        </p:nvSpPr>
        <p:spPr>
          <a:xfrm>
            <a:off x="2459436" y="8337452"/>
            <a:ext cx="1216025" cy="124688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57E3382F-8EBE-4696-BAC1-B5FF845A1D43}"/>
              </a:ext>
            </a:extLst>
          </p:cNvPr>
          <p:cNvSpPr/>
          <p:nvPr/>
        </p:nvSpPr>
        <p:spPr>
          <a:xfrm>
            <a:off x="2525288" y="8413742"/>
            <a:ext cx="1074587" cy="10839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5" name="TextBox 58">
            <a:extLst>
              <a:ext uri="{FF2B5EF4-FFF2-40B4-BE49-F238E27FC236}">
                <a16:creationId xmlns:a16="http://schemas.microsoft.com/office/drawing/2014/main" id="{AC4800D4-7BE8-4928-B6D3-17677667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2077" y="8538710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/>
              <a:t>YEAR</a:t>
            </a:r>
          </a:p>
        </p:txBody>
      </p:sp>
      <p:sp>
        <p:nvSpPr>
          <p:cNvPr id="3106" name="TextBox 59">
            <a:extLst>
              <a:ext uri="{FF2B5EF4-FFF2-40B4-BE49-F238E27FC236}">
                <a16:creationId xmlns:a16="http://schemas.microsoft.com/office/drawing/2014/main" id="{269D97FE-53BE-4C3B-8A7D-B40D30E89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5336" y="8596214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10</a:t>
            </a: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8976408F-3E13-4931-B748-214F8BDF4B5F}"/>
              </a:ext>
            </a:extLst>
          </p:cNvPr>
          <p:cNvSpPr/>
          <p:nvPr/>
        </p:nvSpPr>
        <p:spPr>
          <a:xfrm rot="21217986" flipH="1">
            <a:off x="7783662" y="8675581"/>
            <a:ext cx="89535" cy="6779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45" name="TextBox 52">
            <a:extLst>
              <a:ext uri="{FF2B5EF4-FFF2-40B4-BE49-F238E27FC236}">
                <a16:creationId xmlns:a16="http://schemas.microsoft.com/office/drawing/2014/main" id="{57940434-A4C1-4C29-B095-F15841719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0118" y="8819090"/>
            <a:ext cx="2517718" cy="40011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EN VILLE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541C1C3-9B64-4B14-B224-F8F42585BDA0}"/>
              </a:ext>
            </a:extLst>
          </p:cNvPr>
          <p:cNvSpPr/>
          <p:nvPr/>
        </p:nvSpPr>
        <p:spPr>
          <a:xfrm>
            <a:off x="2068513" y="10782807"/>
            <a:ext cx="5842000" cy="59055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361" name="TextBox 52">
            <a:extLst>
              <a:ext uri="{FF2B5EF4-FFF2-40B4-BE49-F238E27FC236}">
                <a16:creationId xmlns:a16="http://schemas.microsoft.com/office/drawing/2014/main" id="{6310D50A-28EA-4BB9-9CC3-BD7A759E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473" y="10872959"/>
            <a:ext cx="2001837" cy="40011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UNE VIE SAINE</a:t>
            </a:r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862F07AB-756D-4055-A1AA-47C71CDCFBA8}"/>
              </a:ext>
            </a:extLst>
          </p:cNvPr>
          <p:cNvSpPr/>
          <p:nvPr/>
        </p:nvSpPr>
        <p:spPr>
          <a:xfrm>
            <a:off x="6856413" y="1072883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3509963" y="1070978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84" name="TextBox 52">
            <a:extLst>
              <a:ext uri="{FF2B5EF4-FFF2-40B4-BE49-F238E27FC236}">
                <a16:creationId xmlns:a16="http://schemas.microsoft.com/office/drawing/2014/main" id="{F28B6AAA-9C3E-4DEE-8EE8-84CDE2A8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703" y="10831283"/>
            <a:ext cx="206401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LE MONDE DU TRAVAIL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B6816D0-3EA9-4D64-955C-A4CA62761488}"/>
              </a:ext>
            </a:extLst>
          </p:cNvPr>
          <p:cNvSpPr/>
          <p:nvPr/>
        </p:nvSpPr>
        <p:spPr>
          <a:xfrm>
            <a:off x="2168525" y="13059282"/>
            <a:ext cx="5842000" cy="6223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F17DCE10-5295-4DFE-B29C-1E8E33D3E4D2}"/>
              </a:ext>
            </a:extLst>
          </p:cNvPr>
          <p:cNvSpPr/>
          <p:nvPr/>
        </p:nvSpPr>
        <p:spPr>
          <a:xfrm>
            <a:off x="8088272" y="11624688"/>
            <a:ext cx="1214438" cy="1286163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942FF4F3-3A6E-4C8E-8A77-40E92B241C37}"/>
              </a:ext>
            </a:extLst>
          </p:cNvPr>
          <p:cNvSpPr/>
          <p:nvPr/>
        </p:nvSpPr>
        <p:spPr>
          <a:xfrm>
            <a:off x="8179833" y="11710116"/>
            <a:ext cx="1039914" cy="11012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098" name="TextBox 54">
            <a:extLst>
              <a:ext uri="{FF2B5EF4-FFF2-40B4-BE49-F238E27FC236}">
                <a16:creationId xmlns:a16="http://schemas.microsoft.com/office/drawing/2014/main" id="{645871DD-4ABE-45AE-9D0C-285221C69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010" y="11918664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sp>
        <p:nvSpPr>
          <p:cNvPr id="3099" name="TextBox 55">
            <a:extLst>
              <a:ext uri="{FF2B5EF4-FFF2-40B4-BE49-F238E27FC236}">
                <a16:creationId xmlns:a16="http://schemas.microsoft.com/office/drawing/2014/main" id="{77414327-C798-445D-86C3-4470D281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7426" y="11925747"/>
            <a:ext cx="839788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9</a:t>
            </a:r>
          </a:p>
        </p:txBody>
      </p:sp>
      <p:sp>
        <p:nvSpPr>
          <p:cNvPr id="3331" name="TextBox 52">
            <a:extLst>
              <a:ext uri="{FF2B5EF4-FFF2-40B4-BE49-F238E27FC236}">
                <a16:creationId xmlns:a16="http://schemas.microsoft.com/office/drawing/2014/main" id="{9880C543-C597-42FE-8079-0FDE48245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601" y="13089754"/>
            <a:ext cx="20510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MES PASSETEMPS</a:t>
            </a:r>
          </a:p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&amp; À PARIS!</a:t>
            </a:r>
          </a:p>
          <a:p>
            <a:pPr algn="ctr" eaLnBrk="1" hangingPunct="1"/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345" name="TextBox 52">
            <a:extLst>
              <a:ext uri="{FF2B5EF4-FFF2-40B4-BE49-F238E27FC236}">
                <a16:creationId xmlns:a16="http://schemas.microsoft.com/office/drawing/2014/main" id="{A8F8F931-3F88-40A5-A15A-3229DF33A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5849" y="13192552"/>
            <a:ext cx="19252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MON IDENTIT</a:t>
            </a:r>
            <a:r>
              <a:rPr lang="en-US" altLang="en-US" sz="1600" b="1" dirty="0">
                <a:solidFill>
                  <a:schemeClr val="bg1"/>
                </a:solidFill>
                <a:latin typeface="Calibri"/>
              </a:rPr>
              <a:t>É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352" name="TextBox 52">
            <a:extLst>
              <a:ext uri="{FF2B5EF4-FFF2-40B4-BE49-F238E27FC236}">
                <a16:creationId xmlns:a16="http://schemas.microsoft.com/office/drawing/2014/main" id="{0DE15AD9-15BF-4BD8-8FEE-B1FF6B092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473" y="13073298"/>
            <a:ext cx="10795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CHEZ MOI,</a:t>
            </a:r>
          </a:p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CHEZ TOI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EF1B275-053E-4C90-A595-62C37FFB371E}"/>
              </a:ext>
            </a:extLst>
          </p:cNvPr>
          <p:cNvSpPr/>
          <p:nvPr/>
        </p:nvSpPr>
        <p:spPr>
          <a:xfrm rot="1017895">
            <a:off x="7125020" y="11196792"/>
            <a:ext cx="1693184" cy="23195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 dirty="0">
                <a:ln w="0"/>
                <a:solidFill>
                  <a:schemeClr val="bg1"/>
                </a:solidFill>
                <a:latin typeface="Gill Sans MT Condensed" panose="020B0506020104020203" pitchFamily="34" charset="0"/>
              </a:rPr>
              <a:t>MA VIE SOCIALE</a:t>
            </a:r>
            <a:endParaRPr lang="en-US" sz="2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</a:endParaRPr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5E778553-576A-42E8-8E97-31901662BC10}"/>
              </a:ext>
            </a:extLst>
          </p:cNvPr>
          <p:cNvSpPr/>
          <p:nvPr/>
        </p:nvSpPr>
        <p:spPr>
          <a:xfrm>
            <a:off x="1174788" y="12592046"/>
            <a:ext cx="1266625" cy="1295911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143CD070-54EC-450B-90BD-BA75A4DEA283}"/>
              </a:ext>
            </a:extLst>
          </p:cNvPr>
          <p:cNvSpPr/>
          <p:nvPr/>
        </p:nvSpPr>
        <p:spPr>
          <a:xfrm>
            <a:off x="1330241" y="12749719"/>
            <a:ext cx="962109" cy="9903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301" name="TextBox 53">
            <a:extLst>
              <a:ext uri="{FF2B5EF4-FFF2-40B4-BE49-F238E27FC236}">
                <a16:creationId xmlns:a16="http://schemas.microsoft.com/office/drawing/2014/main" id="{D405DA0C-719A-4CD8-81D6-79539FEB9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417" y="12958052"/>
            <a:ext cx="10033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latin typeface="Gill Sans MT Condensed" panose="020B0506020104020203" pitchFamily="34" charset="0"/>
              </a:rPr>
              <a:t>8</a:t>
            </a:r>
          </a:p>
        </p:txBody>
      </p:sp>
      <p:sp>
        <p:nvSpPr>
          <p:cNvPr id="3302" name="TextBox 52">
            <a:extLst>
              <a:ext uri="{FF2B5EF4-FFF2-40B4-BE49-F238E27FC236}">
                <a16:creationId xmlns:a16="http://schemas.microsoft.com/office/drawing/2014/main" id="{88682A17-3173-40AE-B737-BB989FD04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19" y="12821156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33884D3-D5C1-4099-BD1F-BE87C763AD1B}"/>
              </a:ext>
            </a:extLst>
          </p:cNvPr>
          <p:cNvSpPr txBox="1"/>
          <p:nvPr/>
        </p:nvSpPr>
        <p:spPr>
          <a:xfrm>
            <a:off x="2405168" y="14655932"/>
            <a:ext cx="8955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/>
              <a:t>Talking about which sports you play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9560</TotalTime>
  <Words>559</Words>
  <Application>Microsoft Office PowerPoint</Application>
  <PresentationFormat>Custom</PresentationFormat>
  <Paragraphs>150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 Cooke</cp:lastModifiedBy>
  <cp:revision>386</cp:revision>
  <cp:lastPrinted>2020-06-03T09:37:56Z</cp:lastPrinted>
  <dcterms:created xsi:type="dcterms:W3CDTF">2018-02-08T08:28:53Z</dcterms:created>
  <dcterms:modified xsi:type="dcterms:W3CDTF">2025-11-06T17:32:38Z</dcterms:modified>
</cp:coreProperties>
</file>