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3"/>
  </p:notesMasterIdLst>
  <p:sldIdLst>
    <p:sldId id="256" r:id="rId2"/>
  </p:sldIdLst>
  <p:sldSz cx="9720263" cy="17640300"/>
  <p:notesSz cx="14352588" cy="20616863"/>
  <p:defaultTextStyle>
    <a:defPPr>
      <a:defRPr lang="en-US"/>
    </a:defPPr>
    <a:lvl1pPr algn="l" defTabSz="1093788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546100" indent="-88900" algn="l" defTabSz="1093788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1093788" indent="-179388" algn="l" defTabSz="1093788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641475" indent="-269875" algn="l" defTabSz="1093788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2187575" indent="-358775" algn="l" defTabSz="1093788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21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sz="21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sz="21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sz="21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7CB5A"/>
    <a:srgbClr val="217C88"/>
    <a:srgbClr val="33CCCC"/>
    <a:srgbClr val="971B37"/>
    <a:srgbClr val="66FF33"/>
    <a:srgbClr val="00B050"/>
    <a:srgbClr val="144856"/>
    <a:srgbClr val="175A68"/>
    <a:srgbClr val="FE5E00"/>
    <a:srgbClr val="F8B3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5441" autoAdjust="0"/>
  </p:normalViewPr>
  <p:slideViewPr>
    <p:cSldViewPr snapToGrid="0">
      <p:cViewPr varScale="1">
        <p:scale>
          <a:sx n="28" d="100"/>
          <a:sy n="28" d="100"/>
        </p:scale>
        <p:origin x="27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6429BEA-25BE-410D-BE5E-4E1FB9B7AFA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6221019" cy="1031998"/>
          </a:xfrm>
          <a:prstGeom prst="rect">
            <a:avLst/>
          </a:prstGeom>
        </p:spPr>
        <p:txBody>
          <a:bodyPr vert="horz" lIns="191192" tIns="95596" rIns="191192" bIns="95596" rtlCol="0"/>
          <a:lstStyle>
            <a:lvl1pPr algn="l" defTabSz="2288438" eaLnBrk="1" fontAlgn="auto" hangingPunct="1">
              <a:spcBef>
                <a:spcPts val="0"/>
              </a:spcBef>
              <a:spcAft>
                <a:spcPts val="0"/>
              </a:spcAft>
              <a:defRPr sz="25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93D4BE-B55E-433A-9C17-511AFFCFCE85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8128218" y="0"/>
            <a:ext cx="6221019" cy="1031998"/>
          </a:xfrm>
          <a:prstGeom prst="rect">
            <a:avLst/>
          </a:prstGeom>
        </p:spPr>
        <p:txBody>
          <a:bodyPr vert="horz" lIns="191192" tIns="95596" rIns="191192" bIns="95596" rtlCol="0"/>
          <a:lstStyle>
            <a:lvl1pPr algn="r" defTabSz="2288438" eaLnBrk="1" fontAlgn="auto" hangingPunct="1">
              <a:spcBef>
                <a:spcPts val="0"/>
              </a:spcBef>
              <a:spcAft>
                <a:spcPts val="0"/>
              </a:spcAft>
              <a:defRPr sz="2500">
                <a:latin typeface="+mn-lt"/>
              </a:defRPr>
            </a:lvl1pPr>
          </a:lstStyle>
          <a:p>
            <a:pPr>
              <a:defRPr/>
            </a:pPr>
            <a:fld id="{B009C514-2D65-4674-BC07-189380C6D537}" type="datetimeFigureOut">
              <a:rPr lang="en-US"/>
              <a:pPr>
                <a:defRPr/>
              </a:pPr>
              <a:t>11/13/2025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34967AAB-A8DA-45DD-BCF9-C6AC8AC5E79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5259388" y="2578100"/>
            <a:ext cx="3833812" cy="69564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91192" tIns="95596" rIns="191192" bIns="95596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F2EA3B57-EB49-4D5E-852F-16269B95C4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434590" y="9921022"/>
            <a:ext cx="11483411" cy="8117498"/>
          </a:xfrm>
          <a:prstGeom prst="rect">
            <a:avLst/>
          </a:prstGeom>
        </p:spPr>
        <p:txBody>
          <a:bodyPr vert="horz" lIns="191192" tIns="95596" rIns="191192" bIns="95596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D28A05-BF62-4626-BD75-75C131079BB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19584865"/>
            <a:ext cx="6221019" cy="1031998"/>
          </a:xfrm>
          <a:prstGeom prst="rect">
            <a:avLst/>
          </a:prstGeom>
        </p:spPr>
        <p:txBody>
          <a:bodyPr vert="horz" lIns="191192" tIns="95596" rIns="191192" bIns="95596" rtlCol="0" anchor="b"/>
          <a:lstStyle>
            <a:lvl1pPr algn="l" defTabSz="2288438" eaLnBrk="1" fontAlgn="auto" hangingPunct="1">
              <a:spcBef>
                <a:spcPts val="0"/>
              </a:spcBef>
              <a:spcAft>
                <a:spcPts val="0"/>
              </a:spcAft>
              <a:defRPr sz="25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5DC305-D814-4CC6-80FB-2B57E0F7796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8128218" y="19584865"/>
            <a:ext cx="6221019" cy="1031998"/>
          </a:xfrm>
          <a:prstGeom prst="rect">
            <a:avLst/>
          </a:prstGeom>
        </p:spPr>
        <p:txBody>
          <a:bodyPr vert="horz" wrap="square" lIns="191192" tIns="95596" rIns="191192" bIns="9559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2500" smtClean="0"/>
            </a:lvl1pPr>
          </a:lstStyle>
          <a:p>
            <a:pPr>
              <a:defRPr/>
            </a:pPr>
            <a:fld id="{08974AD2-CA02-4F32-B9B2-45969E5EEEA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9302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65138" algn="l" defTabSz="9302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30275" algn="l" defTabSz="9302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95413" algn="l" defTabSz="9302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60550" algn="l" defTabSz="9302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326691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6pPr>
    <a:lvl7pPr marL="2792029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7pPr>
    <a:lvl8pPr marL="3257367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8pPr>
    <a:lvl9pPr marL="3722705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>
            <a:extLst>
              <a:ext uri="{FF2B5EF4-FFF2-40B4-BE49-F238E27FC236}">
                <a16:creationId xmlns:a16="http://schemas.microsoft.com/office/drawing/2014/main" id="{694E07EB-7754-4D6C-A7A1-2E61BC77E1A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2B3009F-D282-44BC-9872-11F5120BD9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194595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600" dirty="0"/>
          </a:p>
        </p:txBody>
      </p:sp>
      <p:sp>
        <p:nvSpPr>
          <p:cNvPr id="4100" name="Slide Number Placeholder 3">
            <a:extLst>
              <a:ext uri="{FF2B5EF4-FFF2-40B4-BE49-F238E27FC236}">
                <a16:creationId xmlns:a16="http://schemas.microsoft.com/office/drawing/2014/main" id="{04CF9CA8-F906-4E44-816D-E4338D13948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553434" indent="-597475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2389899" indent="-477980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3345858" indent="-477980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4301818" indent="-477980"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5257777" indent="-477980" defTabSz="228700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6213737" indent="-477980" defTabSz="228700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7169696" indent="-477980" defTabSz="228700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8125656" indent="-477980" defTabSz="228700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D075E980-EC14-4530-9A05-2CC370F24BEF}" type="slidenum">
              <a:rPr lang="en-US" altLang="en-US" sz="2500"/>
              <a:pPr/>
              <a:t>1</a:t>
            </a:fld>
            <a:endParaRPr lang="en-US" altLang="en-US" sz="25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9020" y="2886967"/>
            <a:ext cx="8262224" cy="6141438"/>
          </a:xfrm>
        </p:spPr>
        <p:txBody>
          <a:bodyPr anchor="b"/>
          <a:lstStyle>
            <a:lvl1pPr algn="ctr">
              <a:defRPr sz="63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5033" y="9265242"/>
            <a:ext cx="7290197" cy="4258988"/>
          </a:xfrm>
        </p:spPr>
        <p:txBody>
          <a:bodyPr/>
          <a:lstStyle>
            <a:lvl1pPr marL="0" indent="0" algn="ctr">
              <a:buNone/>
              <a:defRPr sz="2551"/>
            </a:lvl1pPr>
            <a:lvl2pPr marL="486004" indent="0" algn="ctr">
              <a:buNone/>
              <a:defRPr sz="2126"/>
            </a:lvl2pPr>
            <a:lvl3pPr marL="972007" indent="0" algn="ctr">
              <a:buNone/>
              <a:defRPr sz="1913"/>
            </a:lvl3pPr>
            <a:lvl4pPr marL="1458011" indent="0" algn="ctr">
              <a:buNone/>
              <a:defRPr sz="1701"/>
            </a:lvl4pPr>
            <a:lvl5pPr marL="1944014" indent="0" algn="ctr">
              <a:buNone/>
              <a:defRPr sz="1701"/>
            </a:lvl5pPr>
            <a:lvl6pPr marL="2430018" indent="0" algn="ctr">
              <a:buNone/>
              <a:defRPr sz="1701"/>
            </a:lvl6pPr>
            <a:lvl7pPr marL="2916022" indent="0" algn="ctr">
              <a:buNone/>
              <a:defRPr sz="1701"/>
            </a:lvl7pPr>
            <a:lvl8pPr marL="3402025" indent="0" algn="ctr">
              <a:buNone/>
              <a:defRPr sz="1701"/>
            </a:lvl8pPr>
            <a:lvl9pPr marL="3888029" indent="0" algn="ctr">
              <a:buNone/>
              <a:defRPr sz="1701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6E1361-4954-4796-A70B-D500E73CA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9AFEB-37FA-430C-9994-82C802A49526}" type="datetimeFigureOut">
              <a:rPr lang="en-GB"/>
              <a:pPr>
                <a:defRPr/>
              </a:pPr>
              <a:t>13/11/2025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7513B4-4BC7-4F6A-B5E8-D2C28B32C5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DCE5E3-4F27-45AD-BE67-7F45754BF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A51E4D-C462-460E-AF3B-F1AE0893E9A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69724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D34FC3-D62B-4C48-AA2A-D50CF42A5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201B2A-C51A-492E-A2C5-49601B97E846}" type="datetimeFigureOut">
              <a:rPr lang="en-GB"/>
              <a:pPr>
                <a:defRPr/>
              </a:pPr>
              <a:t>13/11/2025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DDA28D-71DD-4D74-84BF-C2A9D9D22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02395E-05F1-4635-9DC7-67FEAEF33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61884C-F9B9-4C9F-ADA9-CA5A25186AF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61540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6064" y="939183"/>
            <a:ext cx="2095932" cy="149493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8269" y="939183"/>
            <a:ext cx="6166292" cy="149493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8225E8-70BB-4325-A0F7-C1608CC9A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F929D4-DE73-4527-B243-35F454742C3E}" type="datetimeFigureOut">
              <a:rPr lang="en-GB"/>
              <a:pPr>
                <a:defRPr/>
              </a:pPr>
              <a:t>13/11/2025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E37BCD-9A2E-4FF2-9630-B43373073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E5D8DC-5087-4292-AD7C-713DE07FD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EA6342-333D-47EC-879E-8D4DE1C9CED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39407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922B21-D804-412A-AB43-77C106BEC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2FB993-D04A-483F-8C93-FF02181A99CE}" type="datetimeFigureOut">
              <a:rPr lang="en-GB"/>
              <a:pPr>
                <a:defRPr/>
              </a:pPr>
              <a:t>13/11/2025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835D85-1F5E-431F-9F7B-A559D0860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49ADF8-9896-435E-819F-37C90F85A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B6CED7-45EB-4F8B-9FEC-C114A006934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74321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3206" y="4397830"/>
            <a:ext cx="8383727" cy="7337874"/>
          </a:xfrm>
        </p:spPr>
        <p:txBody>
          <a:bodyPr anchor="b"/>
          <a:lstStyle>
            <a:lvl1pPr>
              <a:defRPr sz="63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3206" y="11805123"/>
            <a:ext cx="8383727" cy="3858814"/>
          </a:xfrm>
        </p:spPr>
        <p:txBody>
          <a:bodyPr/>
          <a:lstStyle>
            <a:lvl1pPr marL="0" indent="0">
              <a:buNone/>
              <a:defRPr sz="2551">
                <a:solidFill>
                  <a:schemeClr val="tx1"/>
                </a:solidFill>
              </a:defRPr>
            </a:lvl1pPr>
            <a:lvl2pPr marL="486004" indent="0">
              <a:buNone/>
              <a:defRPr sz="2126">
                <a:solidFill>
                  <a:schemeClr val="tx1">
                    <a:tint val="75000"/>
                  </a:schemeClr>
                </a:solidFill>
              </a:defRPr>
            </a:lvl2pPr>
            <a:lvl3pPr marL="972007" indent="0">
              <a:buNone/>
              <a:defRPr sz="1913">
                <a:solidFill>
                  <a:schemeClr val="tx1">
                    <a:tint val="75000"/>
                  </a:schemeClr>
                </a:solidFill>
              </a:defRPr>
            </a:lvl3pPr>
            <a:lvl4pPr marL="1458011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4pPr>
            <a:lvl5pPr marL="1944014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5pPr>
            <a:lvl6pPr marL="2430018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6pPr>
            <a:lvl7pPr marL="2916022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7pPr>
            <a:lvl8pPr marL="3402025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8pPr>
            <a:lvl9pPr marL="3888029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A3F834-BA4A-42C3-87F2-388C557A39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CD8193-DD11-4FF3-A7DC-6673B3978C70}" type="datetimeFigureOut">
              <a:rPr lang="en-GB"/>
              <a:pPr>
                <a:defRPr/>
              </a:pPr>
              <a:t>13/11/2025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EECA7F-9A5E-43A2-8AE6-E310A3941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B2331D-31A4-42AD-9CC5-3B84E8D8E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C3E26F-FBCE-403D-92D7-E7CB0F147A4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99743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8268" y="4695913"/>
            <a:ext cx="4131112" cy="1119260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20883" y="4695913"/>
            <a:ext cx="4131112" cy="1119260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3F24E5A-1E44-491D-98CF-646982AE7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2E08E8-304F-45D1-B4EB-FD2CCE3F64C3}" type="datetimeFigureOut">
              <a:rPr lang="en-GB"/>
              <a:pPr>
                <a:defRPr/>
              </a:pPr>
              <a:t>13/11/2025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3E8534A-50CB-4833-92C1-BEAD89DCF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D2FA9C4-4D68-47DC-B063-469A55BBB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729CCB-7188-4756-AC36-13916F59C51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98704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534" y="939186"/>
            <a:ext cx="8383727" cy="340964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9535" y="4324325"/>
            <a:ext cx="4112126" cy="2119285"/>
          </a:xfrm>
        </p:spPr>
        <p:txBody>
          <a:bodyPr anchor="b"/>
          <a:lstStyle>
            <a:lvl1pPr marL="0" indent="0">
              <a:buNone/>
              <a:defRPr sz="2551" b="1"/>
            </a:lvl1pPr>
            <a:lvl2pPr marL="486004" indent="0">
              <a:buNone/>
              <a:defRPr sz="2126" b="1"/>
            </a:lvl2pPr>
            <a:lvl3pPr marL="972007" indent="0">
              <a:buNone/>
              <a:defRPr sz="1913" b="1"/>
            </a:lvl3pPr>
            <a:lvl4pPr marL="1458011" indent="0">
              <a:buNone/>
              <a:defRPr sz="1701" b="1"/>
            </a:lvl4pPr>
            <a:lvl5pPr marL="1944014" indent="0">
              <a:buNone/>
              <a:defRPr sz="1701" b="1"/>
            </a:lvl5pPr>
            <a:lvl6pPr marL="2430018" indent="0">
              <a:buNone/>
              <a:defRPr sz="1701" b="1"/>
            </a:lvl6pPr>
            <a:lvl7pPr marL="2916022" indent="0">
              <a:buNone/>
              <a:defRPr sz="1701" b="1"/>
            </a:lvl7pPr>
            <a:lvl8pPr marL="3402025" indent="0">
              <a:buNone/>
              <a:defRPr sz="1701" b="1"/>
            </a:lvl8pPr>
            <a:lvl9pPr marL="3888029" indent="0">
              <a:buNone/>
              <a:defRPr sz="1701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9535" y="6443610"/>
            <a:ext cx="4112126" cy="94775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20884" y="4324325"/>
            <a:ext cx="4132378" cy="2119285"/>
          </a:xfrm>
        </p:spPr>
        <p:txBody>
          <a:bodyPr anchor="b"/>
          <a:lstStyle>
            <a:lvl1pPr marL="0" indent="0">
              <a:buNone/>
              <a:defRPr sz="2551" b="1"/>
            </a:lvl1pPr>
            <a:lvl2pPr marL="486004" indent="0">
              <a:buNone/>
              <a:defRPr sz="2126" b="1"/>
            </a:lvl2pPr>
            <a:lvl3pPr marL="972007" indent="0">
              <a:buNone/>
              <a:defRPr sz="1913" b="1"/>
            </a:lvl3pPr>
            <a:lvl4pPr marL="1458011" indent="0">
              <a:buNone/>
              <a:defRPr sz="1701" b="1"/>
            </a:lvl4pPr>
            <a:lvl5pPr marL="1944014" indent="0">
              <a:buNone/>
              <a:defRPr sz="1701" b="1"/>
            </a:lvl5pPr>
            <a:lvl6pPr marL="2430018" indent="0">
              <a:buNone/>
              <a:defRPr sz="1701" b="1"/>
            </a:lvl6pPr>
            <a:lvl7pPr marL="2916022" indent="0">
              <a:buNone/>
              <a:defRPr sz="1701" b="1"/>
            </a:lvl7pPr>
            <a:lvl8pPr marL="3402025" indent="0">
              <a:buNone/>
              <a:defRPr sz="1701" b="1"/>
            </a:lvl8pPr>
            <a:lvl9pPr marL="3888029" indent="0">
              <a:buNone/>
              <a:defRPr sz="1701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20884" y="6443610"/>
            <a:ext cx="4132378" cy="94775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77F5CAD-1C50-46AB-B229-4D7C5CAE4C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CA86A5-9268-4DEA-B1CA-6754B7A2FFCC}" type="datetimeFigureOut">
              <a:rPr lang="en-GB"/>
              <a:pPr>
                <a:defRPr/>
              </a:pPr>
              <a:t>13/11/2025</a:t>
            </a:fld>
            <a:endParaRPr lang="en-GB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956DDB9-40CB-454B-81F9-79B8BF863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86B743A-12A8-48BB-A239-135C0DD34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EEC80A-2668-4121-95B0-04E4058C230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97275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1BA94AD-E937-4DF7-8538-D1BCF890D2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5ADC25-882D-4C4E-9481-8C92F1177052}" type="datetimeFigureOut">
              <a:rPr lang="en-GB"/>
              <a:pPr>
                <a:defRPr/>
              </a:pPr>
              <a:t>13/11/2025</a:t>
            </a:fld>
            <a:endParaRPr lang="en-GB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182D7F7-8CD8-413B-961C-D13D289B6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37B5CF5-D746-42B4-A7BC-D20C9B7C9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BF8FF2-1AF6-44E3-A9DD-D7CECBB836D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96937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20B26F96-E68D-48CC-BA9D-83287D8803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A2C34B-04B3-4619-98E4-66517C91066D}" type="datetimeFigureOut">
              <a:rPr lang="en-GB"/>
              <a:pPr>
                <a:defRPr/>
              </a:pPr>
              <a:t>13/11/2025</a:t>
            </a:fld>
            <a:endParaRPr lang="en-GB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4EFEDA0E-B729-40F9-96C2-F83720E95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0729279-3864-46AD-9BD3-94C2D1E93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CB0A6E-4CF8-453D-B8AB-1DD4DECFEC0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55192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534" y="1176020"/>
            <a:ext cx="3135038" cy="4116070"/>
          </a:xfrm>
        </p:spPr>
        <p:txBody>
          <a:bodyPr anchor="b"/>
          <a:lstStyle>
            <a:lvl1pPr>
              <a:defRPr sz="340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32378" y="2539880"/>
            <a:ext cx="4920883" cy="12536047"/>
          </a:xfrm>
        </p:spPr>
        <p:txBody>
          <a:bodyPr/>
          <a:lstStyle>
            <a:lvl1pPr>
              <a:defRPr sz="3402"/>
            </a:lvl1pPr>
            <a:lvl2pPr>
              <a:defRPr sz="2976"/>
            </a:lvl2pPr>
            <a:lvl3pPr>
              <a:defRPr sz="2551"/>
            </a:lvl3pPr>
            <a:lvl4pPr>
              <a:defRPr sz="2126"/>
            </a:lvl4pPr>
            <a:lvl5pPr>
              <a:defRPr sz="2126"/>
            </a:lvl5pPr>
            <a:lvl6pPr>
              <a:defRPr sz="2126"/>
            </a:lvl6pPr>
            <a:lvl7pPr>
              <a:defRPr sz="2126"/>
            </a:lvl7pPr>
            <a:lvl8pPr>
              <a:defRPr sz="2126"/>
            </a:lvl8pPr>
            <a:lvl9pPr>
              <a:defRPr sz="2126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9534" y="5292090"/>
            <a:ext cx="3135038" cy="9804251"/>
          </a:xfrm>
        </p:spPr>
        <p:txBody>
          <a:bodyPr/>
          <a:lstStyle>
            <a:lvl1pPr marL="0" indent="0">
              <a:buNone/>
              <a:defRPr sz="1701"/>
            </a:lvl1pPr>
            <a:lvl2pPr marL="486004" indent="0">
              <a:buNone/>
              <a:defRPr sz="1488"/>
            </a:lvl2pPr>
            <a:lvl3pPr marL="972007" indent="0">
              <a:buNone/>
              <a:defRPr sz="1276"/>
            </a:lvl3pPr>
            <a:lvl4pPr marL="1458011" indent="0">
              <a:buNone/>
              <a:defRPr sz="1063"/>
            </a:lvl4pPr>
            <a:lvl5pPr marL="1944014" indent="0">
              <a:buNone/>
              <a:defRPr sz="1063"/>
            </a:lvl5pPr>
            <a:lvl6pPr marL="2430018" indent="0">
              <a:buNone/>
              <a:defRPr sz="1063"/>
            </a:lvl6pPr>
            <a:lvl7pPr marL="2916022" indent="0">
              <a:buNone/>
              <a:defRPr sz="1063"/>
            </a:lvl7pPr>
            <a:lvl8pPr marL="3402025" indent="0">
              <a:buNone/>
              <a:defRPr sz="1063"/>
            </a:lvl8pPr>
            <a:lvl9pPr marL="3888029" indent="0">
              <a:buNone/>
              <a:defRPr sz="10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C453F03-61E2-4B85-859F-BCD2780D3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6C8424-CBFD-4382-B2CC-7C273E6796D2}" type="datetimeFigureOut">
              <a:rPr lang="en-GB"/>
              <a:pPr>
                <a:defRPr/>
              </a:pPr>
              <a:t>13/11/2025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C00E6CC-9D61-48DB-8B4B-2CB3701DB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0B88A7E-B3BA-4265-8596-4CE9282C0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568759-298B-4940-91BF-131EFC88DD4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15235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534" y="1176020"/>
            <a:ext cx="3135038" cy="4116070"/>
          </a:xfrm>
        </p:spPr>
        <p:txBody>
          <a:bodyPr anchor="b"/>
          <a:lstStyle>
            <a:lvl1pPr>
              <a:defRPr sz="340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32378" y="2539880"/>
            <a:ext cx="4920883" cy="12536047"/>
          </a:xfrm>
        </p:spPr>
        <p:txBody>
          <a:bodyPr rtlCol="0">
            <a:normAutofit/>
          </a:bodyPr>
          <a:lstStyle>
            <a:lvl1pPr marL="0" indent="0">
              <a:buNone/>
              <a:defRPr sz="3402"/>
            </a:lvl1pPr>
            <a:lvl2pPr marL="486004" indent="0">
              <a:buNone/>
              <a:defRPr sz="2976"/>
            </a:lvl2pPr>
            <a:lvl3pPr marL="972007" indent="0">
              <a:buNone/>
              <a:defRPr sz="2551"/>
            </a:lvl3pPr>
            <a:lvl4pPr marL="1458011" indent="0">
              <a:buNone/>
              <a:defRPr sz="2126"/>
            </a:lvl4pPr>
            <a:lvl5pPr marL="1944014" indent="0">
              <a:buNone/>
              <a:defRPr sz="2126"/>
            </a:lvl5pPr>
            <a:lvl6pPr marL="2430018" indent="0">
              <a:buNone/>
              <a:defRPr sz="2126"/>
            </a:lvl6pPr>
            <a:lvl7pPr marL="2916022" indent="0">
              <a:buNone/>
              <a:defRPr sz="2126"/>
            </a:lvl7pPr>
            <a:lvl8pPr marL="3402025" indent="0">
              <a:buNone/>
              <a:defRPr sz="2126"/>
            </a:lvl8pPr>
            <a:lvl9pPr marL="3888029" indent="0">
              <a:buNone/>
              <a:defRPr sz="2126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9534" y="5292090"/>
            <a:ext cx="3135038" cy="9804251"/>
          </a:xfrm>
        </p:spPr>
        <p:txBody>
          <a:bodyPr/>
          <a:lstStyle>
            <a:lvl1pPr marL="0" indent="0">
              <a:buNone/>
              <a:defRPr sz="1701"/>
            </a:lvl1pPr>
            <a:lvl2pPr marL="486004" indent="0">
              <a:buNone/>
              <a:defRPr sz="1488"/>
            </a:lvl2pPr>
            <a:lvl3pPr marL="972007" indent="0">
              <a:buNone/>
              <a:defRPr sz="1276"/>
            </a:lvl3pPr>
            <a:lvl4pPr marL="1458011" indent="0">
              <a:buNone/>
              <a:defRPr sz="1063"/>
            </a:lvl4pPr>
            <a:lvl5pPr marL="1944014" indent="0">
              <a:buNone/>
              <a:defRPr sz="1063"/>
            </a:lvl5pPr>
            <a:lvl6pPr marL="2430018" indent="0">
              <a:buNone/>
              <a:defRPr sz="1063"/>
            </a:lvl6pPr>
            <a:lvl7pPr marL="2916022" indent="0">
              <a:buNone/>
              <a:defRPr sz="1063"/>
            </a:lvl7pPr>
            <a:lvl8pPr marL="3402025" indent="0">
              <a:buNone/>
              <a:defRPr sz="1063"/>
            </a:lvl8pPr>
            <a:lvl9pPr marL="3888029" indent="0">
              <a:buNone/>
              <a:defRPr sz="10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00BBF3B-FAD0-4EBE-A98C-71C32C3C07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00D856-3719-404D-B9A4-188AF8C44624}" type="datetimeFigureOut">
              <a:rPr lang="en-GB"/>
              <a:pPr>
                <a:defRPr/>
              </a:pPr>
              <a:t>13/11/2025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D65AA3B-564A-4159-8EC0-D640F2BDE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0D08956-843F-45E1-849B-5A9FA08D2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ED0848-ADEC-4A1B-BCB8-4EC5EB9C292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07536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63D356FE-BFCD-4C26-B1B5-90884A0A1A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68338" y="939800"/>
            <a:ext cx="8383587" cy="340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BA8B62F4-BB5E-4D30-B90F-6EE2507937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68338" y="4695825"/>
            <a:ext cx="8383587" cy="1119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B1F930-1228-48A5-A996-FE190E99B0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68338" y="16349663"/>
            <a:ext cx="2187575" cy="939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1094475" eaLnBrk="1" fontAlgn="auto" hangingPunct="1">
              <a:spcBef>
                <a:spcPts val="0"/>
              </a:spcBef>
              <a:spcAft>
                <a:spcPts val="0"/>
              </a:spcAft>
              <a:defRPr sz="1276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588864F-2C3D-4182-8209-D250A5679695}" type="datetimeFigureOut">
              <a:rPr lang="en-GB"/>
              <a:pPr>
                <a:defRPr/>
              </a:pPr>
              <a:t>13/11/2025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69DF96-A280-4963-80F7-C1178FDF15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19450" y="16349663"/>
            <a:ext cx="3281363" cy="939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1094475" eaLnBrk="1" fontAlgn="auto" hangingPunct="1">
              <a:spcBef>
                <a:spcPts val="0"/>
              </a:spcBef>
              <a:spcAft>
                <a:spcPts val="0"/>
              </a:spcAft>
              <a:defRPr sz="1276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FBCA99-F51B-4210-B955-28AD7ADDCE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64350" y="16349663"/>
            <a:ext cx="2187575" cy="9398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C43B0456-36CA-4749-93FF-B5B9BA6A53D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715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9715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 Light" panose="020F0302020204030204" pitchFamily="34" charset="0"/>
        </a:defRPr>
      </a:lvl2pPr>
      <a:lvl3pPr algn="l" defTabSz="9715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 Light" panose="020F0302020204030204" pitchFamily="34" charset="0"/>
        </a:defRPr>
      </a:lvl3pPr>
      <a:lvl4pPr algn="l" defTabSz="9715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 Light" panose="020F0302020204030204" pitchFamily="34" charset="0"/>
        </a:defRPr>
      </a:lvl4pPr>
      <a:lvl5pPr algn="l" defTabSz="9715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971550" rtl="0" fontAlgn="base">
        <a:lnSpc>
          <a:spcPct val="90000"/>
        </a:lnSpc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971550" rtl="0" fontAlgn="base">
        <a:lnSpc>
          <a:spcPct val="90000"/>
        </a:lnSpc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971550" rtl="0" fontAlgn="base">
        <a:lnSpc>
          <a:spcPct val="90000"/>
        </a:lnSpc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971550" rtl="0" fontAlgn="base">
        <a:lnSpc>
          <a:spcPct val="90000"/>
        </a:lnSpc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42888" indent="-242888" algn="l" defTabSz="971550" rtl="0" eaLnBrk="0" fontAlgn="base" hangingPunct="0">
        <a:lnSpc>
          <a:spcPct val="90000"/>
        </a:lnSpc>
        <a:spcBef>
          <a:spcPts val="1063"/>
        </a:spcBef>
        <a:spcAft>
          <a:spcPct val="0"/>
        </a:spcAft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8663" indent="-242888" algn="l" defTabSz="971550" rtl="0" eaLnBrk="0" fontAlgn="base" hangingPunct="0">
        <a:lnSpc>
          <a:spcPct val="90000"/>
        </a:lnSpc>
        <a:spcBef>
          <a:spcPts val="538"/>
        </a:spcBef>
        <a:spcAft>
          <a:spcPct val="0"/>
        </a:spcAft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14438" indent="-242888" algn="l" defTabSz="971550" rtl="0" eaLnBrk="0" fontAlgn="base" hangingPunct="0">
        <a:lnSpc>
          <a:spcPct val="90000"/>
        </a:lnSpc>
        <a:spcBef>
          <a:spcPts val="538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700213" indent="-242888" algn="l" defTabSz="971550" rtl="0" eaLnBrk="0" fontAlgn="base" hangingPunct="0">
        <a:lnSpc>
          <a:spcPct val="90000"/>
        </a:lnSpc>
        <a:spcBef>
          <a:spcPts val="538"/>
        </a:spcBef>
        <a:spcAft>
          <a:spcPct val="0"/>
        </a:spcAft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185988" indent="-242888" algn="l" defTabSz="971550" rtl="0" eaLnBrk="0" fontAlgn="base" hangingPunct="0">
        <a:lnSpc>
          <a:spcPct val="90000"/>
        </a:lnSpc>
        <a:spcBef>
          <a:spcPts val="538"/>
        </a:spcBef>
        <a:spcAft>
          <a:spcPct val="0"/>
        </a:spcAft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673020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6pPr>
      <a:lvl7pPr marL="3159023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7pPr>
      <a:lvl8pPr marL="3645027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8pPr>
      <a:lvl9pPr marL="4131031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1pPr>
      <a:lvl2pPr marL="486004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2pPr>
      <a:lvl3pPr marL="972007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3pPr>
      <a:lvl4pPr marL="1458011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4pPr>
      <a:lvl5pPr marL="1944014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5pPr>
      <a:lvl6pPr marL="2430018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6pPr>
      <a:lvl7pPr marL="2916022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7pPr>
      <a:lvl8pPr marL="3402025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8pPr>
      <a:lvl9pPr marL="3888029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4.jpeg"/><Relationship Id="rId21" Type="http://schemas.openxmlformats.org/officeDocument/2006/relationships/image" Target="../media/image19.jpeg"/><Relationship Id="rId42" Type="http://schemas.openxmlformats.org/officeDocument/2006/relationships/image" Target="../media/image40.png"/><Relationship Id="rId47" Type="http://schemas.openxmlformats.org/officeDocument/2006/relationships/image" Target="../media/image45.png"/><Relationship Id="rId63" Type="http://schemas.openxmlformats.org/officeDocument/2006/relationships/image" Target="../media/image61.jpeg"/><Relationship Id="rId68" Type="http://schemas.openxmlformats.org/officeDocument/2006/relationships/image" Target="../media/image66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9" Type="http://schemas.openxmlformats.org/officeDocument/2006/relationships/image" Target="../media/image27.jpe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32" Type="http://schemas.openxmlformats.org/officeDocument/2006/relationships/image" Target="../media/image30.jpeg"/><Relationship Id="rId37" Type="http://schemas.openxmlformats.org/officeDocument/2006/relationships/image" Target="../media/image35.png"/><Relationship Id="rId40" Type="http://schemas.openxmlformats.org/officeDocument/2006/relationships/image" Target="../media/image38.png"/><Relationship Id="rId45" Type="http://schemas.openxmlformats.org/officeDocument/2006/relationships/image" Target="../media/image43.png"/><Relationship Id="rId53" Type="http://schemas.openxmlformats.org/officeDocument/2006/relationships/image" Target="../media/image51.png"/><Relationship Id="rId58" Type="http://schemas.openxmlformats.org/officeDocument/2006/relationships/image" Target="../media/image56.png"/><Relationship Id="rId66" Type="http://schemas.openxmlformats.org/officeDocument/2006/relationships/image" Target="../media/image64.png"/><Relationship Id="rId5" Type="http://schemas.openxmlformats.org/officeDocument/2006/relationships/image" Target="../media/image3.png"/><Relationship Id="rId61" Type="http://schemas.openxmlformats.org/officeDocument/2006/relationships/image" Target="../media/image59.png"/><Relationship Id="rId19" Type="http://schemas.openxmlformats.org/officeDocument/2006/relationships/image" Target="../media/image17.jpe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jpeg"/><Relationship Id="rId30" Type="http://schemas.openxmlformats.org/officeDocument/2006/relationships/image" Target="../media/image28.jpeg"/><Relationship Id="rId35" Type="http://schemas.openxmlformats.org/officeDocument/2006/relationships/image" Target="../media/image33.jpeg"/><Relationship Id="rId43" Type="http://schemas.openxmlformats.org/officeDocument/2006/relationships/image" Target="../media/image41.png"/><Relationship Id="rId48" Type="http://schemas.openxmlformats.org/officeDocument/2006/relationships/image" Target="../media/image46.png"/><Relationship Id="rId56" Type="http://schemas.openxmlformats.org/officeDocument/2006/relationships/image" Target="../media/image54.png"/><Relationship Id="rId64" Type="http://schemas.openxmlformats.org/officeDocument/2006/relationships/image" Target="../media/image62.jpeg"/><Relationship Id="rId69" Type="http://schemas.openxmlformats.org/officeDocument/2006/relationships/image" Target="../media/image67.jpeg"/><Relationship Id="rId8" Type="http://schemas.openxmlformats.org/officeDocument/2006/relationships/image" Target="../media/image6.png"/><Relationship Id="rId51" Type="http://schemas.openxmlformats.org/officeDocument/2006/relationships/image" Target="../media/image49.png"/><Relationship Id="rId3" Type="http://schemas.openxmlformats.org/officeDocument/2006/relationships/image" Target="../media/image1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33" Type="http://schemas.openxmlformats.org/officeDocument/2006/relationships/image" Target="../media/image31.jpeg"/><Relationship Id="rId38" Type="http://schemas.openxmlformats.org/officeDocument/2006/relationships/image" Target="../media/image36.png"/><Relationship Id="rId46" Type="http://schemas.openxmlformats.org/officeDocument/2006/relationships/image" Target="../media/image44.png"/><Relationship Id="rId59" Type="http://schemas.openxmlformats.org/officeDocument/2006/relationships/image" Target="../media/image57.png"/><Relationship Id="rId67" Type="http://schemas.openxmlformats.org/officeDocument/2006/relationships/image" Target="../media/image65.jpeg"/><Relationship Id="rId20" Type="http://schemas.openxmlformats.org/officeDocument/2006/relationships/image" Target="../media/image18.png"/><Relationship Id="rId41" Type="http://schemas.openxmlformats.org/officeDocument/2006/relationships/image" Target="../media/image39.png"/><Relationship Id="rId54" Type="http://schemas.openxmlformats.org/officeDocument/2006/relationships/image" Target="../media/image52.png"/><Relationship Id="rId62" Type="http://schemas.openxmlformats.org/officeDocument/2006/relationships/image" Target="../media/image60.jpeg"/><Relationship Id="rId70" Type="http://schemas.openxmlformats.org/officeDocument/2006/relationships/image" Target="../media/image6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5" Type="http://schemas.openxmlformats.org/officeDocument/2006/relationships/image" Target="../media/image13.jpeg"/><Relationship Id="rId23" Type="http://schemas.openxmlformats.org/officeDocument/2006/relationships/image" Target="../media/image21.png"/><Relationship Id="rId28" Type="http://schemas.openxmlformats.org/officeDocument/2006/relationships/image" Target="../media/image26.jpeg"/><Relationship Id="rId36" Type="http://schemas.openxmlformats.org/officeDocument/2006/relationships/image" Target="../media/image34.png"/><Relationship Id="rId49" Type="http://schemas.openxmlformats.org/officeDocument/2006/relationships/image" Target="../media/image47.png"/><Relationship Id="rId57" Type="http://schemas.openxmlformats.org/officeDocument/2006/relationships/image" Target="../media/image55.png"/><Relationship Id="rId10" Type="http://schemas.openxmlformats.org/officeDocument/2006/relationships/image" Target="../media/image8.png"/><Relationship Id="rId31" Type="http://schemas.openxmlformats.org/officeDocument/2006/relationships/image" Target="../media/image29.jpeg"/><Relationship Id="rId44" Type="http://schemas.openxmlformats.org/officeDocument/2006/relationships/image" Target="../media/image42.png"/><Relationship Id="rId52" Type="http://schemas.openxmlformats.org/officeDocument/2006/relationships/image" Target="../media/image50.png"/><Relationship Id="rId60" Type="http://schemas.openxmlformats.org/officeDocument/2006/relationships/image" Target="../media/image58.png"/><Relationship Id="rId65" Type="http://schemas.openxmlformats.org/officeDocument/2006/relationships/image" Target="../media/image63.jpe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9" Type="http://schemas.openxmlformats.org/officeDocument/2006/relationships/image" Target="../media/image37.png"/><Relationship Id="rId34" Type="http://schemas.openxmlformats.org/officeDocument/2006/relationships/image" Target="../media/image32.jpeg"/><Relationship Id="rId50" Type="http://schemas.openxmlformats.org/officeDocument/2006/relationships/image" Target="../media/image48.png"/><Relationship Id="rId55" Type="http://schemas.openxmlformats.org/officeDocument/2006/relationships/image" Target="../media/image5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TextBox 273">
            <a:extLst>
              <a:ext uri="{FF2B5EF4-FFF2-40B4-BE49-F238E27FC236}">
                <a16:creationId xmlns:a16="http://schemas.microsoft.com/office/drawing/2014/main" id="{5F670D66-AC17-4762-A7F1-5877BD90967B}"/>
              </a:ext>
            </a:extLst>
          </p:cNvPr>
          <p:cNvSpPr txBox="1"/>
          <p:nvPr/>
        </p:nvSpPr>
        <p:spPr>
          <a:xfrm>
            <a:off x="31464" y="17644"/>
            <a:ext cx="9696166" cy="17585258"/>
          </a:xfrm>
          <a:prstGeom prst="rect">
            <a:avLst/>
          </a:prstGeom>
          <a:noFill/>
          <a:ln w="165100">
            <a:solidFill>
              <a:srgbClr val="AA9766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5" name="Block Arc 14">
            <a:extLst>
              <a:ext uri="{FF2B5EF4-FFF2-40B4-BE49-F238E27FC236}">
                <a16:creationId xmlns:a16="http://schemas.microsoft.com/office/drawing/2014/main" id="{4467477C-A442-4631-AB2B-BF52D88B4DCE}"/>
              </a:ext>
            </a:extLst>
          </p:cNvPr>
          <p:cNvSpPr/>
          <p:nvPr/>
        </p:nvSpPr>
        <p:spPr>
          <a:xfrm rot="16200000">
            <a:off x="786607" y="13647170"/>
            <a:ext cx="2779712" cy="2193925"/>
          </a:xfrm>
          <a:prstGeom prst="blockArc">
            <a:avLst>
              <a:gd name="adj1" fmla="val 10794188"/>
              <a:gd name="adj2" fmla="val 156513"/>
              <a:gd name="adj3" fmla="val 28217"/>
            </a:avLst>
          </a:prstGeom>
          <a:solidFill>
            <a:srgbClr val="971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55">
              <a:solidFill>
                <a:schemeClr val="tx1"/>
              </a:solidFill>
            </a:endParaRP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11559AAA-F3A3-487D-9C22-60F8CE552ACE}"/>
              </a:ext>
            </a:extLst>
          </p:cNvPr>
          <p:cNvSpPr/>
          <p:nvPr/>
        </p:nvSpPr>
        <p:spPr>
          <a:xfrm>
            <a:off x="2166938" y="15522575"/>
            <a:ext cx="6365875" cy="609600"/>
          </a:xfrm>
          <a:prstGeom prst="rect">
            <a:avLst/>
          </a:prstGeom>
          <a:solidFill>
            <a:srgbClr val="971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55"/>
          </a:p>
        </p:txBody>
      </p:sp>
      <p:sp>
        <p:nvSpPr>
          <p:cNvPr id="132" name="Block Arc 131">
            <a:extLst>
              <a:ext uri="{FF2B5EF4-FFF2-40B4-BE49-F238E27FC236}">
                <a16:creationId xmlns:a16="http://schemas.microsoft.com/office/drawing/2014/main" id="{47087E5C-478E-462D-8311-D06CABC6D70A}"/>
              </a:ext>
            </a:extLst>
          </p:cNvPr>
          <p:cNvSpPr/>
          <p:nvPr/>
        </p:nvSpPr>
        <p:spPr>
          <a:xfrm rot="5400000" flipH="1">
            <a:off x="6469856" y="11440546"/>
            <a:ext cx="2887663" cy="2184400"/>
          </a:xfrm>
          <a:prstGeom prst="blockArc">
            <a:avLst>
              <a:gd name="adj1" fmla="val 10800000"/>
              <a:gd name="adj2" fmla="val 1572"/>
              <a:gd name="adj3" fmla="val 27649"/>
            </a:avLst>
          </a:prstGeom>
          <a:solidFill>
            <a:srgbClr val="971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55">
              <a:solidFill>
                <a:schemeClr val="tx1"/>
              </a:solidFill>
            </a:endParaRP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0B6816D0-3EA9-4D64-955C-A4CA62761488}"/>
              </a:ext>
            </a:extLst>
          </p:cNvPr>
          <p:cNvSpPr/>
          <p:nvPr/>
        </p:nvSpPr>
        <p:spPr>
          <a:xfrm>
            <a:off x="2168525" y="13352463"/>
            <a:ext cx="5842000" cy="622300"/>
          </a:xfrm>
          <a:prstGeom prst="rect">
            <a:avLst/>
          </a:prstGeom>
          <a:solidFill>
            <a:srgbClr val="971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55"/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F541C1C3-9B64-4B14-B224-F8F42585BDA0}"/>
              </a:ext>
            </a:extLst>
          </p:cNvPr>
          <p:cNvSpPr/>
          <p:nvPr/>
        </p:nvSpPr>
        <p:spPr>
          <a:xfrm>
            <a:off x="2076133" y="11087418"/>
            <a:ext cx="5842000" cy="590550"/>
          </a:xfrm>
          <a:prstGeom prst="rect">
            <a:avLst/>
          </a:prstGeom>
          <a:solidFill>
            <a:srgbClr val="971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55"/>
          </a:p>
        </p:txBody>
      </p:sp>
      <p:sp>
        <p:nvSpPr>
          <p:cNvPr id="136" name="Block Arc 135">
            <a:extLst>
              <a:ext uri="{FF2B5EF4-FFF2-40B4-BE49-F238E27FC236}">
                <a16:creationId xmlns:a16="http://schemas.microsoft.com/office/drawing/2014/main" id="{3F905D6C-4F5E-48DA-9971-6A475AA9A830}"/>
              </a:ext>
            </a:extLst>
          </p:cNvPr>
          <p:cNvSpPr/>
          <p:nvPr/>
        </p:nvSpPr>
        <p:spPr>
          <a:xfrm rot="16200000">
            <a:off x="723434" y="9296067"/>
            <a:ext cx="2679048" cy="2125663"/>
          </a:xfrm>
          <a:prstGeom prst="blockArc">
            <a:avLst>
              <a:gd name="adj1" fmla="val 10726998"/>
              <a:gd name="adj2" fmla="val 263439"/>
              <a:gd name="adj3" fmla="val 28511"/>
            </a:avLst>
          </a:prstGeom>
          <a:solidFill>
            <a:srgbClr val="971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55">
              <a:solidFill>
                <a:schemeClr val="tx1"/>
              </a:solidFill>
            </a:endParaRPr>
          </a:p>
        </p:txBody>
      </p:sp>
      <p:sp>
        <p:nvSpPr>
          <p:cNvPr id="140" name="Block Arc 139">
            <a:extLst>
              <a:ext uri="{FF2B5EF4-FFF2-40B4-BE49-F238E27FC236}">
                <a16:creationId xmlns:a16="http://schemas.microsoft.com/office/drawing/2014/main" id="{71EE2FF0-20C7-4CB5-976E-F8235E06F7C5}"/>
              </a:ext>
            </a:extLst>
          </p:cNvPr>
          <p:cNvSpPr/>
          <p:nvPr/>
        </p:nvSpPr>
        <p:spPr>
          <a:xfrm rot="5400000" flipH="1">
            <a:off x="6400800" y="7072313"/>
            <a:ext cx="2846387" cy="2287588"/>
          </a:xfrm>
          <a:prstGeom prst="blockArc">
            <a:avLst>
              <a:gd name="adj1" fmla="val 10800000"/>
              <a:gd name="adj2" fmla="val 1572"/>
              <a:gd name="adj3" fmla="val 27649"/>
            </a:avLst>
          </a:prstGeom>
          <a:solidFill>
            <a:srgbClr val="971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55">
              <a:solidFill>
                <a:schemeClr val="tx1"/>
              </a:solidFill>
            </a:endParaRP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CF28B061-905B-4391-A60B-74CD18773C81}"/>
              </a:ext>
            </a:extLst>
          </p:cNvPr>
          <p:cNvSpPr/>
          <p:nvPr/>
        </p:nvSpPr>
        <p:spPr>
          <a:xfrm>
            <a:off x="2036763" y="9013825"/>
            <a:ext cx="5961062" cy="628650"/>
          </a:xfrm>
          <a:custGeom>
            <a:avLst/>
            <a:gdLst>
              <a:gd name="connsiteX0" fmla="*/ 0 w 5909338"/>
              <a:gd name="connsiteY0" fmla="*/ 0 h 642380"/>
              <a:gd name="connsiteX1" fmla="*/ 5909338 w 5909338"/>
              <a:gd name="connsiteY1" fmla="*/ 0 h 642380"/>
              <a:gd name="connsiteX2" fmla="*/ 5909338 w 5909338"/>
              <a:gd name="connsiteY2" fmla="*/ 642380 h 642380"/>
              <a:gd name="connsiteX3" fmla="*/ 0 w 5909338"/>
              <a:gd name="connsiteY3" fmla="*/ 642380 h 642380"/>
              <a:gd name="connsiteX4" fmla="*/ 0 w 5909338"/>
              <a:gd name="connsiteY4" fmla="*/ 0 h 642380"/>
              <a:gd name="connsiteX0" fmla="*/ 0 w 5909338"/>
              <a:gd name="connsiteY0" fmla="*/ 0 h 642380"/>
              <a:gd name="connsiteX1" fmla="*/ 5909338 w 5909338"/>
              <a:gd name="connsiteY1" fmla="*/ 0 h 642380"/>
              <a:gd name="connsiteX2" fmla="*/ 5909338 w 5909338"/>
              <a:gd name="connsiteY2" fmla="*/ 637185 h 642380"/>
              <a:gd name="connsiteX3" fmla="*/ 0 w 5909338"/>
              <a:gd name="connsiteY3" fmla="*/ 642380 h 642380"/>
              <a:gd name="connsiteX4" fmla="*/ 0 w 5909338"/>
              <a:gd name="connsiteY4" fmla="*/ 0 h 642380"/>
              <a:gd name="connsiteX0" fmla="*/ 0 w 5909338"/>
              <a:gd name="connsiteY0" fmla="*/ 0 h 642381"/>
              <a:gd name="connsiteX1" fmla="*/ 5909338 w 5909338"/>
              <a:gd name="connsiteY1" fmla="*/ 0 h 642381"/>
              <a:gd name="connsiteX2" fmla="*/ 5831406 w 5909338"/>
              <a:gd name="connsiteY2" fmla="*/ 642381 h 642381"/>
              <a:gd name="connsiteX3" fmla="*/ 0 w 5909338"/>
              <a:gd name="connsiteY3" fmla="*/ 642380 h 642381"/>
              <a:gd name="connsiteX4" fmla="*/ 0 w 5909338"/>
              <a:gd name="connsiteY4" fmla="*/ 0 h 642381"/>
              <a:gd name="connsiteX0" fmla="*/ 0 w 5909338"/>
              <a:gd name="connsiteY0" fmla="*/ 0 h 652772"/>
              <a:gd name="connsiteX1" fmla="*/ 5909338 w 5909338"/>
              <a:gd name="connsiteY1" fmla="*/ 0 h 652772"/>
              <a:gd name="connsiteX2" fmla="*/ 5826211 w 5909338"/>
              <a:gd name="connsiteY2" fmla="*/ 652772 h 652772"/>
              <a:gd name="connsiteX3" fmla="*/ 0 w 5909338"/>
              <a:gd name="connsiteY3" fmla="*/ 642380 h 652772"/>
              <a:gd name="connsiteX4" fmla="*/ 0 w 5909338"/>
              <a:gd name="connsiteY4" fmla="*/ 0 h 652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09338" h="652772">
                <a:moveTo>
                  <a:pt x="0" y="0"/>
                </a:moveTo>
                <a:lnTo>
                  <a:pt x="5909338" y="0"/>
                </a:lnTo>
                <a:lnTo>
                  <a:pt x="5826211" y="652772"/>
                </a:lnTo>
                <a:lnTo>
                  <a:pt x="0" y="642380"/>
                </a:lnTo>
                <a:lnTo>
                  <a:pt x="0" y="0"/>
                </a:lnTo>
                <a:close/>
              </a:path>
            </a:pathLst>
          </a:custGeom>
          <a:solidFill>
            <a:srgbClr val="971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55"/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7144DE1F-C739-4F26-ABB5-4997AB193598}"/>
              </a:ext>
            </a:extLst>
          </p:cNvPr>
          <p:cNvSpPr/>
          <p:nvPr/>
        </p:nvSpPr>
        <p:spPr>
          <a:xfrm>
            <a:off x="2114550" y="6778625"/>
            <a:ext cx="5827713" cy="650875"/>
          </a:xfrm>
          <a:prstGeom prst="rect">
            <a:avLst/>
          </a:prstGeom>
          <a:solidFill>
            <a:srgbClr val="971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55"/>
          </a:p>
        </p:txBody>
      </p:sp>
      <p:sp>
        <p:nvSpPr>
          <p:cNvPr id="143" name="Block Arc 142">
            <a:extLst>
              <a:ext uri="{FF2B5EF4-FFF2-40B4-BE49-F238E27FC236}">
                <a16:creationId xmlns:a16="http://schemas.microsoft.com/office/drawing/2014/main" id="{8696E43A-9852-4970-BE6D-E59B0A0273D9}"/>
              </a:ext>
            </a:extLst>
          </p:cNvPr>
          <p:cNvSpPr/>
          <p:nvPr/>
        </p:nvSpPr>
        <p:spPr>
          <a:xfrm rot="16200000">
            <a:off x="744538" y="4869256"/>
            <a:ext cx="2878137" cy="2271713"/>
          </a:xfrm>
          <a:prstGeom prst="blockArc">
            <a:avLst>
              <a:gd name="adj1" fmla="val 10800000"/>
              <a:gd name="adj2" fmla="val 156513"/>
              <a:gd name="adj3" fmla="val 28217"/>
            </a:avLst>
          </a:prstGeom>
          <a:solidFill>
            <a:srgbClr val="971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55">
              <a:solidFill>
                <a:schemeClr val="tx1"/>
              </a:solidFill>
            </a:endParaRPr>
          </a:p>
        </p:txBody>
      </p:sp>
      <p:sp>
        <p:nvSpPr>
          <p:cNvPr id="215" name="Rectangle 214">
            <a:extLst>
              <a:ext uri="{FF2B5EF4-FFF2-40B4-BE49-F238E27FC236}">
                <a16:creationId xmlns:a16="http://schemas.microsoft.com/office/drawing/2014/main" id="{956EA550-52CB-4953-BC04-974D4295B264}"/>
              </a:ext>
            </a:extLst>
          </p:cNvPr>
          <p:cNvSpPr/>
          <p:nvPr/>
        </p:nvSpPr>
        <p:spPr>
          <a:xfrm>
            <a:off x="2174875" y="4564063"/>
            <a:ext cx="5827713" cy="642937"/>
          </a:xfrm>
          <a:prstGeom prst="rect">
            <a:avLst/>
          </a:prstGeom>
          <a:solidFill>
            <a:srgbClr val="971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55"/>
          </a:p>
        </p:txBody>
      </p:sp>
      <p:sp>
        <p:nvSpPr>
          <p:cNvPr id="218" name="Oval 217">
            <a:extLst>
              <a:ext uri="{FF2B5EF4-FFF2-40B4-BE49-F238E27FC236}">
                <a16:creationId xmlns:a16="http://schemas.microsoft.com/office/drawing/2014/main" id="{FFDF22AA-2D71-4E9A-A29A-1141B00CFEE6}"/>
              </a:ext>
            </a:extLst>
          </p:cNvPr>
          <p:cNvSpPr/>
          <p:nvPr/>
        </p:nvSpPr>
        <p:spPr>
          <a:xfrm>
            <a:off x="7472363" y="4235450"/>
            <a:ext cx="1214437" cy="1252538"/>
          </a:xfrm>
          <a:prstGeom prst="ellipse">
            <a:avLst/>
          </a:prstGeom>
          <a:solidFill>
            <a:srgbClr val="217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55"/>
          </a:p>
        </p:txBody>
      </p:sp>
      <p:sp>
        <p:nvSpPr>
          <p:cNvPr id="219" name="Oval 218">
            <a:extLst>
              <a:ext uri="{FF2B5EF4-FFF2-40B4-BE49-F238E27FC236}">
                <a16:creationId xmlns:a16="http://schemas.microsoft.com/office/drawing/2014/main" id="{D4BC5340-351F-40A9-8B86-1BDC15FBA4AA}"/>
              </a:ext>
            </a:extLst>
          </p:cNvPr>
          <p:cNvSpPr/>
          <p:nvPr/>
        </p:nvSpPr>
        <p:spPr>
          <a:xfrm>
            <a:off x="7593013" y="4344988"/>
            <a:ext cx="968375" cy="10287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55"/>
          </a:p>
        </p:txBody>
      </p:sp>
      <p:sp>
        <p:nvSpPr>
          <p:cNvPr id="220" name="Oval 219">
            <a:extLst>
              <a:ext uri="{FF2B5EF4-FFF2-40B4-BE49-F238E27FC236}">
                <a16:creationId xmlns:a16="http://schemas.microsoft.com/office/drawing/2014/main" id="{102ABAFB-F313-4F21-B70B-FA9E8F770A67}"/>
              </a:ext>
            </a:extLst>
          </p:cNvPr>
          <p:cNvSpPr/>
          <p:nvPr/>
        </p:nvSpPr>
        <p:spPr>
          <a:xfrm>
            <a:off x="1038938" y="6408009"/>
            <a:ext cx="1213247" cy="1226279"/>
          </a:xfrm>
          <a:prstGeom prst="ellipse">
            <a:avLst/>
          </a:prstGeom>
          <a:solidFill>
            <a:srgbClr val="217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55"/>
          </a:p>
        </p:txBody>
      </p:sp>
      <p:sp>
        <p:nvSpPr>
          <p:cNvPr id="221" name="Oval 220">
            <a:extLst>
              <a:ext uri="{FF2B5EF4-FFF2-40B4-BE49-F238E27FC236}">
                <a16:creationId xmlns:a16="http://schemas.microsoft.com/office/drawing/2014/main" id="{BFA5F061-28F1-468D-9787-8AB0C053ED65}"/>
              </a:ext>
            </a:extLst>
          </p:cNvPr>
          <p:cNvSpPr/>
          <p:nvPr/>
        </p:nvSpPr>
        <p:spPr>
          <a:xfrm>
            <a:off x="1182637" y="6594869"/>
            <a:ext cx="909637" cy="920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55"/>
          </a:p>
        </p:txBody>
      </p:sp>
      <p:sp>
        <p:nvSpPr>
          <p:cNvPr id="226" name="Oval 225">
            <a:extLst>
              <a:ext uri="{FF2B5EF4-FFF2-40B4-BE49-F238E27FC236}">
                <a16:creationId xmlns:a16="http://schemas.microsoft.com/office/drawing/2014/main" id="{F17DCE10-5295-4DFE-B29C-1E8E33D3E4D2}"/>
              </a:ext>
            </a:extLst>
          </p:cNvPr>
          <p:cNvSpPr/>
          <p:nvPr/>
        </p:nvSpPr>
        <p:spPr>
          <a:xfrm>
            <a:off x="8088272" y="11936919"/>
            <a:ext cx="1214438" cy="1286163"/>
          </a:xfrm>
          <a:prstGeom prst="ellipse">
            <a:avLst/>
          </a:prstGeom>
          <a:solidFill>
            <a:srgbClr val="217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55"/>
          </a:p>
        </p:txBody>
      </p:sp>
      <p:sp>
        <p:nvSpPr>
          <p:cNvPr id="227" name="Oval 226">
            <a:extLst>
              <a:ext uri="{FF2B5EF4-FFF2-40B4-BE49-F238E27FC236}">
                <a16:creationId xmlns:a16="http://schemas.microsoft.com/office/drawing/2014/main" id="{942FF4F3-3A6E-4C8E-8A77-40E92B241C37}"/>
              </a:ext>
            </a:extLst>
          </p:cNvPr>
          <p:cNvSpPr/>
          <p:nvPr/>
        </p:nvSpPr>
        <p:spPr>
          <a:xfrm>
            <a:off x="8242301" y="12104689"/>
            <a:ext cx="896937" cy="96837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55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26379CE6-5728-48EE-80CC-FA9102992F30}"/>
              </a:ext>
            </a:extLst>
          </p:cNvPr>
          <p:cNvSpPr/>
          <p:nvPr/>
        </p:nvSpPr>
        <p:spPr>
          <a:xfrm>
            <a:off x="1849438" y="1555750"/>
            <a:ext cx="6024562" cy="630238"/>
          </a:xfrm>
          <a:prstGeom prst="rect">
            <a:avLst/>
          </a:prstGeom>
          <a:solidFill>
            <a:srgbClr val="971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55"/>
          </a:p>
        </p:txBody>
      </p:sp>
      <p:sp>
        <p:nvSpPr>
          <p:cNvPr id="217" name="Oval 216">
            <a:extLst>
              <a:ext uri="{FF2B5EF4-FFF2-40B4-BE49-F238E27FC236}">
                <a16:creationId xmlns:a16="http://schemas.microsoft.com/office/drawing/2014/main" id="{68E336B5-DC48-4795-9FAB-3591766A916F}"/>
              </a:ext>
            </a:extLst>
          </p:cNvPr>
          <p:cNvSpPr/>
          <p:nvPr/>
        </p:nvSpPr>
        <p:spPr>
          <a:xfrm>
            <a:off x="7799388" y="2489200"/>
            <a:ext cx="841375" cy="9032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55"/>
          </a:p>
        </p:txBody>
      </p:sp>
      <p:sp>
        <p:nvSpPr>
          <p:cNvPr id="46" name="Triangle 45">
            <a:extLst>
              <a:ext uri="{FF2B5EF4-FFF2-40B4-BE49-F238E27FC236}">
                <a16:creationId xmlns:a16="http://schemas.microsoft.com/office/drawing/2014/main" id="{3B6D7AD9-F0A2-4BBE-8C25-2D98C94A4F8E}"/>
              </a:ext>
            </a:extLst>
          </p:cNvPr>
          <p:cNvSpPr/>
          <p:nvPr/>
        </p:nvSpPr>
        <p:spPr>
          <a:xfrm rot="16200000">
            <a:off x="1017587" y="1447801"/>
            <a:ext cx="936625" cy="736600"/>
          </a:xfrm>
          <a:prstGeom prst="triangle">
            <a:avLst/>
          </a:prstGeom>
          <a:solidFill>
            <a:srgbClr val="971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55" dirty="0"/>
          </a:p>
        </p:txBody>
      </p:sp>
      <p:sp>
        <p:nvSpPr>
          <p:cNvPr id="3098" name="TextBox 54">
            <a:extLst>
              <a:ext uri="{FF2B5EF4-FFF2-40B4-BE49-F238E27FC236}">
                <a16:creationId xmlns:a16="http://schemas.microsoft.com/office/drawing/2014/main" id="{645871DD-4ABE-45AE-9D0C-285221C691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81987" y="12126167"/>
            <a:ext cx="8413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200" b="1" dirty="0"/>
              <a:t>YEAR</a:t>
            </a:r>
          </a:p>
        </p:txBody>
      </p:sp>
      <p:sp>
        <p:nvSpPr>
          <p:cNvPr id="3099" name="TextBox 55">
            <a:extLst>
              <a:ext uri="{FF2B5EF4-FFF2-40B4-BE49-F238E27FC236}">
                <a16:creationId xmlns:a16="http://schemas.microsoft.com/office/drawing/2014/main" id="{77414327-C798-445D-86C3-4470D2812C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23260" y="12202602"/>
            <a:ext cx="839788" cy="82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4800" b="1" dirty="0"/>
              <a:t>9</a:t>
            </a:r>
          </a:p>
        </p:txBody>
      </p:sp>
      <p:sp>
        <p:nvSpPr>
          <p:cNvPr id="3100" name="TextBox 60">
            <a:extLst>
              <a:ext uri="{FF2B5EF4-FFF2-40B4-BE49-F238E27FC236}">
                <a16:creationId xmlns:a16="http://schemas.microsoft.com/office/drawing/2014/main" id="{0B30E5E4-A3AF-41AE-9B36-1125596DDE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0429" y="6611209"/>
            <a:ext cx="8413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200" b="1" dirty="0"/>
              <a:t>YEAR</a:t>
            </a:r>
          </a:p>
        </p:txBody>
      </p:sp>
      <p:sp>
        <p:nvSpPr>
          <p:cNvPr id="3101" name="TextBox 61">
            <a:extLst>
              <a:ext uri="{FF2B5EF4-FFF2-40B4-BE49-F238E27FC236}">
                <a16:creationId xmlns:a16="http://schemas.microsoft.com/office/drawing/2014/main" id="{DAB121F7-819E-4F48-A192-0CAA5CFEC1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0785" y="6633474"/>
            <a:ext cx="841375" cy="82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4800" b="1" dirty="0"/>
              <a:t>11</a:t>
            </a:r>
          </a:p>
        </p:txBody>
      </p:sp>
      <p:sp>
        <p:nvSpPr>
          <p:cNvPr id="3102" name="TextBox 62">
            <a:extLst>
              <a:ext uri="{FF2B5EF4-FFF2-40B4-BE49-F238E27FC236}">
                <a16:creationId xmlns:a16="http://schemas.microsoft.com/office/drawing/2014/main" id="{DFC477A1-BFCD-457E-BDC3-87E4EEFD90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1588" y="4535488"/>
            <a:ext cx="9398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200" b="1" dirty="0"/>
              <a:t>Exam &amp; Post – 16</a:t>
            </a:r>
          </a:p>
          <a:p>
            <a:pPr algn="ctr" eaLnBrk="1" hangingPunct="1"/>
            <a:r>
              <a:rPr lang="en-US" altLang="en-US" sz="1200" b="1" dirty="0"/>
              <a:t>Destination</a:t>
            </a:r>
          </a:p>
        </p:txBody>
      </p:sp>
      <p:sp>
        <p:nvSpPr>
          <p:cNvPr id="222" name="Oval 221">
            <a:extLst>
              <a:ext uri="{FF2B5EF4-FFF2-40B4-BE49-F238E27FC236}">
                <a16:creationId xmlns:a16="http://schemas.microsoft.com/office/drawing/2014/main" id="{03DF19CB-743B-46E7-B0F9-BA07FB0688BA}"/>
              </a:ext>
            </a:extLst>
          </p:cNvPr>
          <p:cNvSpPr/>
          <p:nvPr/>
        </p:nvSpPr>
        <p:spPr>
          <a:xfrm>
            <a:off x="6644695" y="8723802"/>
            <a:ext cx="1216025" cy="1246889"/>
          </a:xfrm>
          <a:prstGeom prst="ellipse">
            <a:avLst/>
          </a:prstGeom>
          <a:solidFill>
            <a:srgbClr val="217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55"/>
          </a:p>
        </p:txBody>
      </p:sp>
      <p:sp>
        <p:nvSpPr>
          <p:cNvPr id="223" name="Oval 222">
            <a:extLst>
              <a:ext uri="{FF2B5EF4-FFF2-40B4-BE49-F238E27FC236}">
                <a16:creationId xmlns:a16="http://schemas.microsoft.com/office/drawing/2014/main" id="{57E3382F-8EBE-4696-BAC1-B5FF845A1D43}"/>
              </a:ext>
            </a:extLst>
          </p:cNvPr>
          <p:cNvSpPr/>
          <p:nvPr/>
        </p:nvSpPr>
        <p:spPr>
          <a:xfrm>
            <a:off x="6757757" y="8906091"/>
            <a:ext cx="947737" cy="9366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55"/>
          </a:p>
        </p:txBody>
      </p:sp>
      <p:sp>
        <p:nvSpPr>
          <p:cNvPr id="3105" name="TextBox 58">
            <a:extLst>
              <a:ext uri="{FF2B5EF4-FFF2-40B4-BE49-F238E27FC236}">
                <a16:creationId xmlns:a16="http://schemas.microsoft.com/office/drawing/2014/main" id="{AC4800D4-7BE8-4928-B6D3-176776670C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0619" y="8947366"/>
            <a:ext cx="8413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200" b="1" dirty="0"/>
              <a:t>YEAR</a:t>
            </a:r>
          </a:p>
        </p:txBody>
      </p:sp>
      <p:sp>
        <p:nvSpPr>
          <p:cNvPr id="3106" name="TextBox 59">
            <a:extLst>
              <a:ext uri="{FF2B5EF4-FFF2-40B4-BE49-F238E27FC236}">
                <a16:creationId xmlns:a16="http://schemas.microsoft.com/office/drawing/2014/main" id="{269D97FE-53BE-4C3B-8A7D-B40D30E892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60595" y="8982564"/>
            <a:ext cx="841375" cy="82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4800" b="1" dirty="0"/>
              <a:t>10</a:t>
            </a:r>
          </a:p>
        </p:txBody>
      </p:sp>
      <p:sp>
        <p:nvSpPr>
          <p:cNvPr id="230" name="Oval 229">
            <a:extLst>
              <a:ext uri="{FF2B5EF4-FFF2-40B4-BE49-F238E27FC236}">
                <a16:creationId xmlns:a16="http://schemas.microsoft.com/office/drawing/2014/main" id="{2DE4746F-8993-4AE8-B3B6-0ADE93C47E84}"/>
              </a:ext>
            </a:extLst>
          </p:cNvPr>
          <p:cNvSpPr/>
          <p:nvPr/>
        </p:nvSpPr>
        <p:spPr>
          <a:xfrm>
            <a:off x="7533482" y="15233295"/>
            <a:ext cx="1128562" cy="1168098"/>
          </a:xfrm>
          <a:prstGeom prst="ellipse">
            <a:avLst/>
          </a:prstGeom>
          <a:solidFill>
            <a:srgbClr val="217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55"/>
          </a:p>
        </p:txBody>
      </p:sp>
      <p:sp>
        <p:nvSpPr>
          <p:cNvPr id="231" name="Oval 230">
            <a:extLst>
              <a:ext uri="{FF2B5EF4-FFF2-40B4-BE49-F238E27FC236}">
                <a16:creationId xmlns:a16="http://schemas.microsoft.com/office/drawing/2014/main" id="{BE61FE60-2721-482C-808F-4BEF79045D69}"/>
              </a:ext>
            </a:extLst>
          </p:cNvPr>
          <p:cNvSpPr/>
          <p:nvPr/>
        </p:nvSpPr>
        <p:spPr>
          <a:xfrm>
            <a:off x="7681913" y="15355888"/>
            <a:ext cx="841375" cy="90328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55"/>
          </a:p>
        </p:txBody>
      </p:sp>
      <p:pic>
        <p:nvPicPr>
          <p:cNvPr id="3109" name="Picture 6">
            <a:extLst>
              <a:ext uri="{FF2B5EF4-FFF2-40B4-BE49-F238E27FC236}">
                <a16:creationId xmlns:a16="http://schemas.microsoft.com/office/drawing/2014/main" id="{862CEA9E-D47C-479A-ADDD-3F62B66C08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4113" y="15413038"/>
            <a:ext cx="690562" cy="69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81416DBC-F43C-4A45-A7E5-F1BD68113B69}"/>
              </a:ext>
            </a:extLst>
          </p:cNvPr>
          <p:cNvCxnSpPr>
            <a:cxnSpLocks/>
          </p:cNvCxnSpPr>
          <p:nvPr/>
        </p:nvCxnSpPr>
        <p:spPr>
          <a:xfrm>
            <a:off x="7149497" y="15386584"/>
            <a:ext cx="34294" cy="348229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4AB07743-5695-4B57-BB2A-A4072F68066E}"/>
              </a:ext>
            </a:extLst>
          </p:cNvPr>
          <p:cNvCxnSpPr>
            <a:cxnSpLocks/>
          </p:cNvCxnSpPr>
          <p:nvPr/>
        </p:nvCxnSpPr>
        <p:spPr>
          <a:xfrm flipH="1" flipV="1">
            <a:off x="5338763" y="15936914"/>
            <a:ext cx="7540" cy="278605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F63BC623-97AF-4502-882C-2E6BC010D90D}"/>
              </a:ext>
            </a:extLst>
          </p:cNvPr>
          <p:cNvCxnSpPr>
            <a:cxnSpLocks/>
          </p:cNvCxnSpPr>
          <p:nvPr/>
        </p:nvCxnSpPr>
        <p:spPr>
          <a:xfrm flipH="1">
            <a:off x="1867746" y="15206966"/>
            <a:ext cx="200767" cy="360326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>
            <a:extLst>
              <a:ext uri="{FF2B5EF4-FFF2-40B4-BE49-F238E27FC236}">
                <a16:creationId xmlns:a16="http://schemas.microsoft.com/office/drawing/2014/main" id="{1A8D0E5F-72EB-4AC4-B111-54C35D8B1B6A}"/>
              </a:ext>
            </a:extLst>
          </p:cNvPr>
          <p:cNvCxnSpPr>
            <a:cxnSpLocks/>
          </p:cNvCxnSpPr>
          <p:nvPr/>
        </p:nvCxnSpPr>
        <p:spPr>
          <a:xfrm>
            <a:off x="1536259" y="13184228"/>
            <a:ext cx="458297" cy="433125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163">
            <a:extLst>
              <a:ext uri="{FF2B5EF4-FFF2-40B4-BE49-F238E27FC236}">
                <a16:creationId xmlns:a16="http://schemas.microsoft.com/office/drawing/2014/main" id="{896C4F3D-848C-45BD-A45B-72E58D1B732D}"/>
              </a:ext>
            </a:extLst>
          </p:cNvPr>
          <p:cNvCxnSpPr>
            <a:cxnSpLocks/>
          </p:cNvCxnSpPr>
          <p:nvPr/>
        </p:nvCxnSpPr>
        <p:spPr>
          <a:xfrm flipH="1">
            <a:off x="6992307" y="13036593"/>
            <a:ext cx="7938" cy="479425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Connector 195">
            <a:extLst>
              <a:ext uri="{FF2B5EF4-FFF2-40B4-BE49-F238E27FC236}">
                <a16:creationId xmlns:a16="http://schemas.microsoft.com/office/drawing/2014/main" id="{CE20AA53-B2DA-4332-9366-F10DB54589B3}"/>
              </a:ext>
            </a:extLst>
          </p:cNvPr>
          <p:cNvCxnSpPr>
            <a:cxnSpLocks/>
          </p:cNvCxnSpPr>
          <p:nvPr/>
        </p:nvCxnSpPr>
        <p:spPr>
          <a:xfrm flipH="1" flipV="1">
            <a:off x="3713271" y="15943796"/>
            <a:ext cx="31264" cy="379725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15" name="TextBox 292">
            <a:extLst>
              <a:ext uri="{FF2B5EF4-FFF2-40B4-BE49-F238E27FC236}">
                <a16:creationId xmlns:a16="http://schemas.microsoft.com/office/drawing/2014/main" id="{4DED4934-0B27-4A45-8D46-419C39F2C5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888" y="2616200"/>
            <a:ext cx="12033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/>
              <a:t>Understanding variables</a:t>
            </a:r>
          </a:p>
        </p:txBody>
      </p:sp>
      <p:cxnSp>
        <p:nvCxnSpPr>
          <p:cNvPr id="299" name="Straight Connector 298">
            <a:extLst>
              <a:ext uri="{FF2B5EF4-FFF2-40B4-BE49-F238E27FC236}">
                <a16:creationId xmlns:a16="http://schemas.microsoft.com/office/drawing/2014/main" id="{3636C97F-38BD-479A-B9E3-D4A6445D9CEE}"/>
              </a:ext>
            </a:extLst>
          </p:cNvPr>
          <p:cNvCxnSpPr>
            <a:cxnSpLocks/>
          </p:cNvCxnSpPr>
          <p:nvPr/>
        </p:nvCxnSpPr>
        <p:spPr>
          <a:xfrm flipV="1">
            <a:off x="3135313" y="2039938"/>
            <a:ext cx="0" cy="427037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6" name="Straight Connector 315">
            <a:extLst>
              <a:ext uri="{FF2B5EF4-FFF2-40B4-BE49-F238E27FC236}">
                <a16:creationId xmlns:a16="http://schemas.microsoft.com/office/drawing/2014/main" id="{9841DC2E-649B-4A68-BC42-F06DE5580FE2}"/>
              </a:ext>
            </a:extLst>
          </p:cNvPr>
          <p:cNvCxnSpPr>
            <a:cxnSpLocks/>
          </p:cNvCxnSpPr>
          <p:nvPr/>
        </p:nvCxnSpPr>
        <p:spPr>
          <a:xfrm flipH="1">
            <a:off x="3394505" y="4261776"/>
            <a:ext cx="15479" cy="440716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1" name="Straight Connector 320">
            <a:extLst>
              <a:ext uri="{FF2B5EF4-FFF2-40B4-BE49-F238E27FC236}">
                <a16:creationId xmlns:a16="http://schemas.microsoft.com/office/drawing/2014/main" id="{8AA8856B-27E5-49EE-8452-868007FD0F35}"/>
              </a:ext>
            </a:extLst>
          </p:cNvPr>
          <p:cNvCxnSpPr>
            <a:cxnSpLocks/>
          </p:cNvCxnSpPr>
          <p:nvPr/>
        </p:nvCxnSpPr>
        <p:spPr>
          <a:xfrm flipV="1">
            <a:off x="7112000" y="2071688"/>
            <a:ext cx="23813" cy="1082675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20" name="TextBox 321">
            <a:extLst>
              <a:ext uri="{FF2B5EF4-FFF2-40B4-BE49-F238E27FC236}">
                <a16:creationId xmlns:a16="http://schemas.microsoft.com/office/drawing/2014/main" id="{456B0559-B9F8-4D58-B82A-6CE381742C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65900" y="3178175"/>
            <a:ext cx="11080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en-US" altLang="en-US" sz="800"/>
              <a:t>Applying maths to the scientific concepts</a:t>
            </a:r>
          </a:p>
        </p:txBody>
      </p:sp>
      <p:cxnSp>
        <p:nvCxnSpPr>
          <p:cNvPr id="327" name="Straight Connector 326">
            <a:extLst>
              <a:ext uri="{FF2B5EF4-FFF2-40B4-BE49-F238E27FC236}">
                <a16:creationId xmlns:a16="http://schemas.microsoft.com/office/drawing/2014/main" id="{DAF88561-62FB-46AB-AD3B-E7BFF36DA7BE}"/>
              </a:ext>
            </a:extLst>
          </p:cNvPr>
          <p:cNvCxnSpPr>
            <a:cxnSpLocks/>
          </p:cNvCxnSpPr>
          <p:nvPr/>
        </p:nvCxnSpPr>
        <p:spPr>
          <a:xfrm flipH="1" flipV="1">
            <a:off x="1602795" y="5220471"/>
            <a:ext cx="503572" cy="351655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5" name="Straight Connector 334">
            <a:extLst>
              <a:ext uri="{FF2B5EF4-FFF2-40B4-BE49-F238E27FC236}">
                <a16:creationId xmlns:a16="http://schemas.microsoft.com/office/drawing/2014/main" id="{58705553-9F4D-4744-8949-A3EE1AB35228}"/>
              </a:ext>
            </a:extLst>
          </p:cNvPr>
          <p:cNvCxnSpPr>
            <a:cxnSpLocks/>
          </p:cNvCxnSpPr>
          <p:nvPr/>
        </p:nvCxnSpPr>
        <p:spPr>
          <a:xfrm>
            <a:off x="2045733" y="4163396"/>
            <a:ext cx="369068" cy="485783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8" name="Straight Connector 337">
            <a:extLst>
              <a:ext uri="{FF2B5EF4-FFF2-40B4-BE49-F238E27FC236}">
                <a16:creationId xmlns:a16="http://schemas.microsoft.com/office/drawing/2014/main" id="{5E290C43-61F1-4F0F-9095-F00C1147F456}"/>
              </a:ext>
            </a:extLst>
          </p:cNvPr>
          <p:cNvCxnSpPr>
            <a:cxnSpLocks/>
          </p:cNvCxnSpPr>
          <p:nvPr/>
        </p:nvCxnSpPr>
        <p:spPr>
          <a:xfrm flipH="1">
            <a:off x="4637090" y="4341316"/>
            <a:ext cx="9523" cy="328613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44" name="TextBox 360">
            <a:extLst>
              <a:ext uri="{FF2B5EF4-FFF2-40B4-BE49-F238E27FC236}">
                <a16:creationId xmlns:a16="http://schemas.microsoft.com/office/drawing/2014/main" id="{C31CCC71-109C-496E-9430-40C89D0547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67325" y="2532063"/>
            <a:ext cx="9636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/>
              <a:t>Understanding relationships between science and society</a:t>
            </a:r>
          </a:p>
        </p:txBody>
      </p:sp>
      <p:sp>
        <p:nvSpPr>
          <p:cNvPr id="3245" name="TextBox 365">
            <a:extLst>
              <a:ext uri="{FF2B5EF4-FFF2-40B4-BE49-F238E27FC236}">
                <a16:creationId xmlns:a16="http://schemas.microsoft.com/office/drawing/2014/main" id="{5977D23B-7BD3-4F00-9C83-C0C090D45A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19788" y="3119120"/>
            <a:ext cx="7334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dirty="0"/>
              <a:t>Drawing conclusions</a:t>
            </a:r>
          </a:p>
        </p:txBody>
      </p:sp>
      <p:cxnSp>
        <p:nvCxnSpPr>
          <p:cNvPr id="368" name="Straight Connector 367">
            <a:extLst>
              <a:ext uri="{FF2B5EF4-FFF2-40B4-BE49-F238E27FC236}">
                <a16:creationId xmlns:a16="http://schemas.microsoft.com/office/drawing/2014/main" id="{C5342004-95B6-4112-AC7F-99453558F7A3}"/>
              </a:ext>
            </a:extLst>
          </p:cNvPr>
          <p:cNvCxnSpPr>
            <a:cxnSpLocks/>
          </p:cNvCxnSpPr>
          <p:nvPr/>
        </p:nvCxnSpPr>
        <p:spPr>
          <a:xfrm flipV="1">
            <a:off x="6202204" y="2039939"/>
            <a:ext cx="3334" cy="1076324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47" name="TextBox 368">
            <a:extLst>
              <a:ext uri="{FF2B5EF4-FFF2-40B4-BE49-F238E27FC236}">
                <a16:creationId xmlns:a16="http://schemas.microsoft.com/office/drawing/2014/main" id="{9431BB28-527B-40AE-BA34-B46089A9A7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19988" y="2730500"/>
            <a:ext cx="6508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dirty="0"/>
              <a:t>Describe patterns</a:t>
            </a:r>
          </a:p>
        </p:txBody>
      </p:sp>
      <p:cxnSp>
        <p:nvCxnSpPr>
          <p:cNvPr id="374" name="Straight Connector 373">
            <a:extLst>
              <a:ext uri="{FF2B5EF4-FFF2-40B4-BE49-F238E27FC236}">
                <a16:creationId xmlns:a16="http://schemas.microsoft.com/office/drawing/2014/main" id="{514AD18C-FCA3-461E-AF1A-C7EFC5B54DB5}"/>
              </a:ext>
            </a:extLst>
          </p:cNvPr>
          <p:cNvCxnSpPr>
            <a:cxnSpLocks/>
          </p:cNvCxnSpPr>
          <p:nvPr/>
        </p:nvCxnSpPr>
        <p:spPr>
          <a:xfrm flipV="1">
            <a:off x="6581775" y="2039938"/>
            <a:ext cx="0" cy="395287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0" name="Straight Connector 379">
            <a:extLst>
              <a:ext uri="{FF2B5EF4-FFF2-40B4-BE49-F238E27FC236}">
                <a16:creationId xmlns:a16="http://schemas.microsoft.com/office/drawing/2014/main" id="{95304AFB-777D-42E6-9D95-5108108FB902}"/>
              </a:ext>
            </a:extLst>
          </p:cNvPr>
          <p:cNvCxnSpPr>
            <a:cxnSpLocks/>
          </p:cNvCxnSpPr>
          <p:nvPr/>
        </p:nvCxnSpPr>
        <p:spPr>
          <a:xfrm flipV="1">
            <a:off x="5608638" y="2097088"/>
            <a:ext cx="0" cy="511175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51" name="TextBox 384">
            <a:extLst>
              <a:ext uri="{FF2B5EF4-FFF2-40B4-BE49-F238E27FC236}">
                <a16:creationId xmlns:a16="http://schemas.microsoft.com/office/drawing/2014/main" id="{8391E14C-2E67-4994-A60B-0BF48CD8AE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7588" y="2457450"/>
            <a:ext cx="10699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/>
              <a:t>IDEAL </a:t>
            </a:r>
          </a:p>
          <a:p>
            <a:pPr algn="ctr" eaLnBrk="1" hangingPunct="1"/>
            <a:r>
              <a:rPr lang="en-US" altLang="en-US" sz="800"/>
              <a:t>Identify, describe, explain, apply, link</a:t>
            </a:r>
          </a:p>
        </p:txBody>
      </p:sp>
      <p:cxnSp>
        <p:nvCxnSpPr>
          <p:cNvPr id="386" name="Straight Connector 385">
            <a:extLst>
              <a:ext uri="{FF2B5EF4-FFF2-40B4-BE49-F238E27FC236}">
                <a16:creationId xmlns:a16="http://schemas.microsoft.com/office/drawing/2014/main" id="{C51158D2-6E98-4B2E-B517-849B3B9149CB}"/>
              </a:ext>
            </a:extLst>
          </p:cNvPr>
          <p:cNvCxnSpPr>
            <a:cxnSpLocks/>
            <a:endCxn id="3510" idx="2"/>
          </p:cNvCxnSpPr>
          <p:nvPr/>
        </p:nvCxnSpPr>
        <p:spPr>
          <a:xfrm flipH="1" flipV="1">
            <a:off x="4931567" y="2020888"/>
            <a:ext cx="13097" cy="1043781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8" name="Straight Connector 387">
            <a:extLst>
              <a:ext uri="{FF2B5EF4-FFF2-40B4-BE49-F238E27FC236}">
                <a16:creationId xmlns:a16="http://schemas.microsoft.com/office/drawing/2014/main" id="{83908F18-5611-4747-B915-B9EB76BAFF35}"/>
              </a:ext>
            </a:extLst>
          </p:cNvPr>
          <p:cNvCxnSpPr>
            <a:cxnSpLocks/>
            <a:stCxn id="3461" idx="0"/>
          </p:cNvCxnSpPr>
          <p:nvPr/>
        </p:nvCxnSpPr>
        <p:spPr>
          <a:xfrm flipH="1" flipV="1">
            <a:off x="4333875" y="2128838"/>
            <a:ext cx="7938" cy="265112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54" name="TextBox 388">
            <a:extLst>
              <a:ext uri="{FF2B5EF4-FFF2-40B4-BE49-F238E27FC236}">
                <a16:creationId xmlns:a16="http://schemas.microsoft.com/office/drawing/2014/main" id="{75D93589-CCB3-4C0A-888E-34B7B9059E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2625" y="3079751"/>
            <a:ext cx="10064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 dirty="0"/>
              <a:t>Modelling </a:t>
            </a:r>
          </a:p>
          <a:p>
            <a:pPr algn="ctr" eaLnBrk="1" hangingPunct="1"/>
            <a:r>
              <a:rPr lang="en-US" altLang="en-US" sz="800" dirty="0"/>
              <a:t>scientific concepts</a:t>
            </a:r>
          </a:p>
        </p:txBody>
      </p:sp>
      <p:cxnSp>
        <p:nvCxnSpPr>
          <p:cNvPr id="392" name="Straight Connector 391">
            <a:extLst>
              <a:ext uri="{FF2B5EF4-FFF2-40B4-BE49-F238E27FC236}">
                <a16:creationId xmlns:a16="http://schemas.microsoft.com/office/drawing/2014/main" id="{16FFB468-4714-4FF4-91AB-67C5C6EFE8C5}"/>
              </a:ext>
            </a:extLst>
          </p:cNvPr>
          <p:cNvCxnSpPr>
            <a:cxnSpLocks/>
          </p:cNvCxnSpPr>
          <p:nvPr/>
        </p:nvCxnSpPr>
        <p:spPr>
          <a:xfrm flipH="1" flipV="1">
            <a:off x="3760788" y="2106613"/>
            <a:ext cx="14287" cy="695325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56" name="TextBox 392">
            <a:extLst>
              <a:ext uri="{FF2B5EF4-FFF2-40B4-BE49-F238E27FC236}">
                <a16:creationId xmlns:a16="http://schemas.microsoft.com/office/drawing/2014/main" id="{06F1921F-A7B9-49E1-9114-B016D21628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1325" y="2747963"/>
            <a:ext cx="150018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/>
              <a:t>Analysis of secondary data</a:t>
            </a:r>
          </a:p>
        </p:txBody>
      </p:sp>
      <p:cxnSp>
        <p:nvCxnSpPr>
          <p:cNvPr id="394" name="Straight Connector 393">
            <a:extLst>
              <a:ext uri="{FF2B5EF4-FFF2-40B4-BE49-F238E27FC236}">
                <a16:creationId xmlns:a16="http://schemas.microsoft.com/office/drawing/2014/main" id="{421BD5F9-330F-470A-A3B5-B792F81971E0}"/>
              </a:ext>
            </a:extLst>
          </p:cNvPr>
          <p:cNvCxnSpPr>
            <a:cxnSpLocks/>
          </p:cNvCxnSpPr>
          <p:nvPr/>
        </p:nvCxnSpPr>
        <p:spPr>
          <a:xfrm flipH="1" flipV="1">
            <a:off x="2638425" y="2098675"/>
            <a:ext cx="22225" cy="93345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58" name="TextBox 394">
            <a:extLst>
              <a:ext uri="{FF2B5EF4-FFF2-40B4-BE49-F238E27FC236}">
                <a16:creationId xmlns:a16="http://schemas.microsoft.com/office/drawing/2014/main" id="{36A369C7-02B2-4B1A-B7FB-3A1355D1A5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4363" y="3044825"/>
            <a:ext cx="14986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/>
              <a:t>Drawing graphs and analysing graphical data</a:t>
            </a:r>
          </a:p>
        </p:txBody>
      </p:sp>
      <p:cxnSp>
        <p:nvCxnSpPr>
          <p:cNvPr id="397" name="Straight Connector 396">
            <a:extLst>
              <a:ext uri="{FF2B5EF4-FFF2-40B4-BE49-F238E27FC236}">
                <a16:creationId xmlns:a16="http://schemas.microsoft.com/office/drawing/2014/main" id="{3AD79FDE-6070-407F-A602-DFD3C858483C}"/>
              </a:ext>
            </a:extLst>
          </p:cNvPr>
          <p:cNvCxnSpPr>
            <a:cxnSpLocks/>
          </p:cNvCxnSpPr>
          <p:nvPr/>
        </p:nvCxnSpPr>
        <p:spPr>
          <a:xfrm flipH="1" flipV="1">
            <a:off x="2109788" y="2049463"/>
            <a:ext cx="15875" cy="554037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9" name="Straight Connector 358">
            <a:extLst>
              <a:ext uri="{FF2B5EF4-FFF2-40B4-BE49-F238E27FC236}">
                <a16:creationId xmlns:a16="http://schemas.microsoft.com/office/drawing/2014/main" id="{0CBCFBE8-FD28-46CA-B15D-5912CDBFDB3E}"/>
              </a:ext>
            </a:extLst>
          </p:cNvPr>
          <p:cNvCxnSpPr>
            <a:cxnSpLocks/>
          </p:cNvCxnSpPr>
          <p:nvPr/>
        </p:nvCxnSpPr>
        <p:spPr>
          <a:xfrm flipH="1">
            <a:off x="8600413" y="7018994"/>
            <a:ext cx="255771" cy="443846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66" name="TextBox 53">
            <a:extLst>
              <a:ext uri="{FF2B5EF4-FFF2-40B4-BE49-F238E27FC236}">
                <a16:creationId xmlns:a16="http://schemas.microsoft.com/office/drawing/2014/main" id="{F5FA6051-E3D6-45D9-8D50-B0960C3D0D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10475" y="15520988"/>
            <a:ext cx="927100" cy="83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4800" b="1" dirty="0">
                <a:latin typeface="Gill Sans MT Condensed" panose="020B0506020104020203" pitchFamily="34" charset="0"/>
              </a:rPr>
              <a:t>7</a:t>
            </a:r>
          </a:p>
        </p:txBody>
      </p:sp>
      <p:sp>
        <p:nvSpPr>
          <p:cNvPr id="3267" name="TextBox 52">
            <a:extLst>
              <a:ext uri="{FF2B5EF4-FFF2-40B4-BE49-F238E27FC236}">
                <a16:creationId xmlns:a16="http://schemas.microsoft.com/office/drawing/2014/main" id="{604A2FB1-A4ED-4621-9354-727A6D7F1D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69213" y="15393988"/>
            <a:ext cx="8413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600" b="1">
                <a:latin typeface="Gill Sans MT Condensed" panose="020B0506020104020203" pitchFamily="34" charset="0"/>
              </a:rPr>
              <a:t>YEAR</a:t>
            </a:r>
          </a:p>
        </p:txBody>
      </p:sp>
      <p:cxnSp>
        <p:nvCxnSpPr>
          <p:cNvPr id="357" name="Straight Connector 356">
            <a:extLst>
              <a:ext uri="{FF2B5EF4-FFF2-40B4-BE49-F238E27FC236}">
                <a16:creationId xmlns:a16="http://schemas.microsoft.com/office/drawing/2014/main" id="{CCF846D4-870E-4171-A4E6-C190EBEB976C}"/>
              </a:ext>
            </a:extLst>
          </p:cNvPr>
          <p:cNvCxnSpPr>
            <a:cxnSpLocks/>
          </p:cNvCxnSpPr>
          <p:nvPr/>
        </p:nvCxnSpPr>
        <p:spPr>
          <a:xfrm flipV="1">
            <a:off x="6564114" y="15920692"/>
            <a:ext cx="0" cy="505618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4" name="Straight Connector 413">
            <a:extLst>
              <a:ext uri="{FF2B5EF4-FFF2-40B4-BE49-F238E27FC236}">
                <a16:creationId xmlns:a16="http://schemas.microsoft.com/office/drawing/2014/main" id="{A9CA0CBA-F895-4C72-A9A5-902A243A778F}"/>
              </a:ext>
            </a:extLst>
          </p:cNvPr>
          <p:cNvCxnSpPr>
            <a:cxnSpLocks/>
          </p:cNvCxnSpPr>
          <p:nvPr/>
        </p:nvCxnSpPr>
        <p:spPr>
          <a:xfrm flipH="1">
            <a:off x="4635396" y="15370248"/>
            <a:ext cx="5051" cy="282566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2" name="Straight Connector 441">
            <a:extLst>
              <a:ext uri="{FF2B5EF4-FFF2-40B4-BE49-F238E27FC236}">
                <a16:creationId xmlns:a16="http://schemas.microsoft.com/office/drawing/2014/main" id="{11AC840B-B203-4597-AE2D-F1385968D931}"/>
              </a:ext>
            </a:extLst>
          </p:cNvPr>
          <p:cNvCxnSpPr>
            <a:cxnSpLocks/>
          </p:cNvCxnSpPr>
          <p:nvPr/>
        </p:nvCxnSpPr>
        <p:spPr>
          <a:xfrm flipV="1">
            <a:off x="2006330" y="15863249"/>
            <a:ext cx="113256" cy="310252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30" name="TextBox 1">
            <a:extLst>
              <a:ext uri="{FF2B5EF4-FFF2-40B4-BE49-F238E27FC236}">
                <a16:creationId xmlns:a16="http://schemas.microsoft.com/office/drawing/2014/main" id="{6623AFA9-CEE6-4093-B3B7-670B9D635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063" y="166076"/>
            <a:ext cx="440055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 altLang="en-US" sz="4000" b="1" dirty="0"/>
              <a:t>Combined Science</a:t>
            </a:r>
          </a:p>
          <a:p>
            <a:r>
              <a:rPr lang="en-GB" altLang="en-US" sz="3200" b="1" dirty="0"/>
              <a:t>Learning Journey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FD57B9A-E7D3-46AC-98F9-54BE883E7D98}"/>
              </a:ext>
            </a:extLst>
          </p:cNvPr>
          <p:cNvSpPr/>
          <p:nvPr/>
        </p:nvSpPr>
        <p:spPr>
          <a:xfrm>
            <a:off x="230188" y="17213263"/>
            <a:ext cx="9234487" cy="3317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333" name="TextBox 2">
            <a:extLst>
              <a:ext uri="{FF2B5EF4-FFF2-40B4-BE49-F238E27FC236}">
                <a16:creationId xmlns:a16="http://schemas.microsoft.com/office/drawing/2014/main" id="{4228DA3B-A373-4570-9642-BD42B8CD11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399" y="17141825"/>
            <a:ext cx="9413875" cy="461665"/>
          </a:xfrm>
          <a:prstGeom prst="rect">
            <a:avLst/>
          </a:prstGeom>
          <a:solidFill>
            <a:srgbClr val="971B37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GB" altLang="en-US" sz="2400" dirty="0">
                <a:solidFill>
                  <a:schemeClr val="bg1"/>
                </a:solidFill>
              </a:rPr>
              <a:t>Serve   •   Pray   •   Achieve   •   Respect </a:t>
            </a:r>
          </a:p>
        </p:txBody>
      </p:sp>
      <p:cxnSp>
        <p:nvCxnSpPr>
          <p:cNvPr id="423" name="Straight Connector 422">
            <a:extLst>
              <a:ext uri="{FF2B5EF4-FFF2-40B4-BE49-F238E27FC236}">
                <a16:creationId xmlns:a16="http://schemas.microsoft.com/office/drawing/2014/main" id="{597ED88B-6424-45E9-BCFB-751744FB27F6}"/>
              </a:ext>
            </a:extLst>
          </p:cNvPr>
          <p:cNvCxnSpPr>
            <a:cxnSpLocks/>
          </p:cNvCxnSpPr>
          <p:nvPr/>
        </p:nvCxnSpPr>
        <p:spPr>
          <a:xfrm>
            <a:off x="5581535" y="10853205"/>
            <a:ext cx="0" cy="319986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5" name="Straight Connector 444">
            <a:extLst>
              <a:ext uri="{FF2B5EF4-FFF2-40B4-BE49-F238E27FC236}">
                <a16:creationId xmlns:a16="http://schemas.microsoft.com/office/drawing/2014/main" id="{CB044773-3459-465E-864A-3A84451753D1}"/>
              </a:ext>
            </a:extLst>
          </p:cNvPr>
          <p:cNvCxnSpPr>
            <a:cxnSpLocks/>
          </p:cNvCxnSpPr>
          <p:nvPr/>
        </p:nvCxnSpPr>
        <p:spPr>
          <a:xfrm flipV="1">
            <a:off x="3736473" y="11285115"/>
            <a:ext cx="0" cy="514350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Connector 176">
            <a:extLst>
              <a:ext uri="{FF2B5EF4-FFF2-40B4-BE49-F238E27FC236}">
                <a16:creationId xmlns:a16="http://schemas.microsoft.com/office/drawing/2014/main" id="{8B91607D-8328-4B93-BD1F-F1F67725CE5B}"/>
              </a:ext>
            </a:extLst>
          </p:cNvPr>
          <p:cNvCxnSpPr>
            <a:cxnSpLocks/>
          </p:cNvCxnSpPr>
          <p:nvPr/>
        </p:nvCxnSpPr>
        <p:spPr>
          <a:xfrm>
            <a:off x="964457" y="9356111"/>
            <a:ext cx="511902" cy="350908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0" name="Straight Connector 449">
            <a:extLst>
              <a:ext uri="{FF2B5EF4-FFF2-40B4-BE49-F238E27FC236}">
                <a16:creationId xmlns:a16="http://schemas.microsoft.com/office/drawing/2014/main" id="{49460A1F-7DD2-4FE9-A501-FB7D4559BC4F}"/>
              </a:ext>
            </a:extLst>
          </p:cNvPr>
          <p:cNvCxnSpPr>
            <a:cxnSpLocks/>
          </p:cNvCxnSpPr>
          <p:nvPr/>
        </p:nvCxnSpPr>
        <p:spPr>
          <a:xfrm>
            <a:off x="7808332" y="8618428"/>
            <a:ext cx="555934" cy="119444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3" name="Straight Connector 452">
            <a:extLst>
              <a:ext uri="{FF2B5EF4-FFF2-40B4-BE49-F238E27FC236}">
                <a16:creationId xmlns:a16="http://schemas.microsoft.com/office/drawing/2014/main" id="{BA225E90-A077-4AF9-8D7E-F2FC08CB2B78}"/>
              </a:ext>
            </a:extLst>
          </p:cNvPr>
          <p:cNvCxnSpPr>
            <a:cxnSpLocks/>
          </p:cNvCxnSpPr>
          <p:nvPr/>
        </p:nvCxnSpPr>
        <p:spPr>
          <a:xfrm flipV="1">
            <a:off x="7717313" y="7265781"/>
            <a:ext cx="329079" cy="501936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4" name="Straight Connector 453">
            <a:extLst>
              <a:ext uri="{FF2B5EF4-FFF2-40B4-BE49-F238E27FC236}">
                <a16:creationId xmlns:a16="http://schemas.microsoft.com/office/drawing/2014/main" id="{2174E0F5-947B-4C22-880B-99832BB13CE3}"/>
              </a:ext>
            </a:extLst>
          </p:cNvPr>
          <p:cNvCxnSpPr>
            <a:cxnSpLocks/>
          </p:cNvCxnSpPr>
          <p:nvPr/>
        </p:nvCxnSpPr>
        <p:spPr>
          <a:xfrm flipH="1">
            <a:off x="7562851" y="6459725"/>
            <a:ext cx="182561" cy="435200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7" name="Triangle 45">
            <a:extLst>
              <a:ext uri="{FF2B5EF4-FFF2-40B4-BE49-F238E27FC236}">
                <a16:creationId xmlns:a16="http://schemas.microsoft.com/office/drawing/2014/main" id="{F4A73D32-DE41-4EEA-A1A3-B2E032C1B28C}"/>
              </a:ext>
            </a:extLst>
          </p:cNvPr>
          <p:cNvSpPr/>
          <p:nvPr/>
        </p:nvSpPr>
        <p:spPr>
          <a:xfrm rot="5400000">
            <a:off x="7747794" y="1547019"/>
            <a:ext cx="938212" cy="736600"/>
          </a:xfrm>
          <a:prstGeom prst="triangle">
            <a:avLst/>
          </a:prstGeom>
          <a:solidFill>
            <a:srgbClr val="971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55" dirty="0"/>
          </a:p>
        </p:txBody>
      </p:sp>
      <p:sp>
        <p:nvSpPr>
          <p:cNvPr id="3461" name="TextBox 388">
            <a:extLst>
              <a:ext uri="{FF2B5EF4-FFF2-40B4-BE49-F238E27FC236}">
                <a16:creationId xmlns:a16="http://schemas.microsoft.com/office/drawing/2014/main" id="{DDABE900-4DF4-45D6-AD36-C1C6E27B40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8575" y="2393950"/>
            <a:ext cx="10064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/>
              <a:t>Assessing impact of scientific concepts</a:t>
            </a:r>
          </a:p>
        </p:txBody>
      </p:sp>
      <p:sp>
        <p:nvSpPr>
          <p:cNvPr id="3462" name="TextBox 365">
            <a:extLst>
              <a:ext uri="{FF2B5EF4-FFF2-40B4-BE49-F238E27FC236}">
                <a16:creationId xmlns:a16="http://schemas.microsoft.com/office/drawing/2014/main" id="{7FD5F2D3-4587-4A0A-B11F-94643FEFFC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6763" y="2347913"/>
            <a:ext cx="7334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00"/>
              <a:t>Risk Assessment</a:t>
            </a:r>
          </a:p>
        </p:txBody>
      </p:sp>
      <p:sp>
        <p:nvSpPr>
          <p:cNvPr id="3463" name="TextBox 394">
            <a:extLst>
              <a:ext uri="{FF2B5EF4-FFF2-40B4-BE49-F238E27FC236}">
                <a16:creationId xmlns:a16="http://schemas.microsoft.com/office/drawing/2014/main" id="{F52B405A-AFC8-4161-9E59-1D55579FF8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0463" y="2471738"/>
            <a:ext cx="150018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800"/>
              <a:t>Writing methods</a:t>
            </a:r>
          </a:p>
        </p:txBody>
      </p:sp>
      <p:cxnSp>
        <p:nvCxnSpPr>
          <p:cNvPr id="349" name="Straight Connector 348">
            <a:extLst>
              <a:ext uri="{FF2B5EF4-FFF2-40B4-BE49-F238E27FC236}">
                <a16:creationId xmlns:a16="http://schemas.microsoft.com/office/drawing/2014/main" id="{8E44BB1A-DFD4-4D0A-BDE0-662C96E61F40}"/>
              </a:ext>
            </a:extLst>
          </p:cNvPr>
          <p:cNvCxnSpPr>
            <a:cxnSpLocks/>
          </p:cNvCxnSpPr>
          <p:nvPr/>
        </p:nvCxnSpPr>
        <p:spPr>
          <a:xfrm>
            <a:off x="6219688" y="4338029"/>
            <a:ext cx="0" cy="311150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0" name="Straight Connector 479">
            <a:extLst>
              <a:ext uri="{FF2B5EF4-FFF2-40B4-BE49-F238E27FC236}">
                <a16:creationId xmlns:a16="http://schemas.microsoft.com/office/drawing/2014/main" id="{8163C2B0-DB00-4B92-8AC5-1981B6F094DE}"/>
              </a:ext>
            </a:extLst>
          </p:cNvPr>
          <p:cNvCxnSpPr>
            <a:cxnSpLocks/>
          </p:cNvCxnSpPr>
          <p:nvPr/>
        </p:nvCxnSpPr>
        <p:spPr>
          <a:xfrm flipH="1" flipV="1">
            <a:off x="7731125" y="2068513"/>
            <a:ext cx="14287" cy="733425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2" name="Straight Connector 481">
            <a:extLst>
              <a:ext uri="{FF2B5EF4-FFF2-40B4-BE49-F238E27FC236}">
                <a16:creationId xmlns:a16="http://schemas.microsoft.com/office/drawing/2014/main" id="{208374C4-F914-4AD6-9D6D-051B7C2858FE}"/>
              </a:ext>
            </a:extLst>
          </p:cNvPr>
          <p:cNvCxnSpPr>
            <a:cxnSpLocks/>
          </p:cNvCxnSpPr>
          <p:nvPr/>
        </p:nvCxnSpPr>
        <p:spPr>
          <a:xfrm flipV="1">
            <a:off x="7415213" y="2058988"/>
            <a:ext cx="0" cy="458787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10" name="TextBox 2">
            <a:extLst>
              <a:ext uri="{FF2B5EF4-FFF2-40B4-BE49-F238E27FC236}">
                <a16:creationId xmlns:a16="http://schemas.microsoft.com/office/drawing/2014/main" id="{5B94C839-07EF-4AF1-8C6C-3DBD4E9DA8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3942" y="1604963"/>
            <a:ext cx="517525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 altLang="en-US" dirty="0">
                <a:solidFill>
                  <a:schemeClr val="bg1"/>
                </a:solidFill>
              </a:rPr>
              <a:t>Understanding and Applying Scientific Skills </a:t>
            </a:r>
          </a:p>
        </p:txBody>
      </p:sp>
      <p:sp>
        <p:nvSpPr>
          <p:cNvPr id="3511" name="TextBox 4">
            <a:extLst>
              <a:ext uri="{FF2B5EF4-FFF2-40B4-BE49-F238E27FC236}">
                <a16:creationId xmlns:a16="http://schemas.microsoft.com/office/drawing/2014/main" id="{604D3903-48DD-4247-B700-AD070D825425}"/>
              </a:ext>
            </a:extLst>
          </p:cNvPr>
          <p:cNvSpPr txBox="1">
            <a:spLocks noChangeArrowheads="1"/>
          </p:cNvSpPr>
          <p:nvPr/>
        </p:nvSpPr>
        <p:spPr bwMode="auto">
          <a:xfrm rot="5400000">
            <a:off x="1212056" y="1751807"/>
            <a:ext cx="9985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 altLang="en-US" sz="1800">
                <a:solidFill>
                  <a:schemeClr val="bg1"/>
                </a:solidFill>
              </a:rPr>
              <a:t>Year 7</a:t>
            </a:r>
          </a:p>
        </p:txBody>
      </p:sp>
      <p:sp>
        <p:nvSpPr>
          <p:cNvPr id="3512" name="TextBox 439">
            <a:extLst>
              <a:ext uri="{FF2B5EF4-FFF2-40B4-BE49-F238E27FC236}">
                <a16:creationId xmlns:a16="http://schemas.microsoft.com/office/drawing/2014/main" id="{2CA6D444-7F83-401D-96C7-897FDE15E66A}"/>
              </a:ext>
            </a:extLst>
          </p:cNvPr>
          <p:cNvSpPr txBox="1">
            <a:spLocks noChangeArrowheads="1"/>
          </p:cNvSpPr>
          <p:nvPr/>
        </p:nvSpPr>
        <p:spPr bwMode="auto">
          <a:xfrm rot="5400000">
            <a:off x="7454106" y="1786732"/>
            <a:ext cx="9985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 altLang="en-US" sz="1800">
                <a:solidFill>
                  <a:schemeClr val="bg1"/>
                </a:solidFill>
              </a:rPr>
              <a:t>Year 11</a:t>
            </a:r>
          </a:p>
        </p:txBody>
      </p:sp>
      <p:cxnSp>
        <p:nvCxnSpPr>
          <p:cNvPr id="458" name="Straight Connector 457">
            <a:extLst>
              <a:ext uri="{FF2B5EF4-FFF2-40B4-BE49-F238E27FC236}">
                <a16:creationId xmlns:a16="http://schemas.microsoft.com/office/drawing/2014/main" id="{DA6768B4-962E-49F0-9C0E-3F0870BB1DCE}"/>
              </a:ext>
            </a:extLst>
          </p:cNvPr>
          <p:cNvCxnSpPr>
            <a:cxnSpLocks/>
          </p:cNvCxnSpPr>
          <p:nvPr/>
        </p:nvCxnSpPr>
        <p:spPr>
          <a:xfrm flipH="1">
            <a:off x="8306580" y="11078011"/>
            <a:ext cx="271221" cy="245208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9" name="Straight Connector 458">
            <a:extLst>
              <a:ext uri="{FF2B5EF4-FFF2-40B4-BE49-F238E27FC236}">
                <a16:creationId xmlns:a16="http://schemas.microsoft.com/office/drawing/2014/main" id="{6935E9B9-1498-4BC5-82F9-74E48D94DAE0}"/>
              </a:ext>
            </a:extLst>
          </p:cNvPr>
          <p:cNvCxnSpPr>
            <a:cxnSpLocks/>
          </p:cNvCxnSpPr>
          <p:nvPr/>
        </p:nvCxnSpPr>
        <p:spPr>
          <a:xfrm flipV="1">
            <a:off x="6770773" y="11455034"/>
            <a:ext cx="9210" cy="302489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3" name="Straight Connector 472">
            <a:extLst>
              <a:ext uri="{FF2B5EF4-FFF2-40B4-BE49-F238E27FC236}">
                <a16:creationId xmlns:a16="http://schemas.microsoft.com/office/drawing/2014/main" id="{5A458216-FCB6-448C-A74E-BD29AA86CBFD}"/>
              </a:ext>
            </a:extLst>
          </p:cNvPr>
          <p:cNvCxnSpPr>
            <a:cxnSpLocks/>
          </p:cNvCxnSpPr>
          <p:nvPr/>
        </p:nvCxnSpPr>
        <p:spPr>
          <a:xfrm flipH="1" flipV="1">
            <a:off x="8764165" y="8535859"/>
            <a:ext cx="294985" cy="267412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6" name="Straight Connector 485">
            <a:extLst>
              <a:ext uri="{FF2B5EF4-FFF2-40B4-BE49-F238E27FC236}">
                <a16:creationId xmlns:a16="http://schemas.microsoft.com/office/drawing/2014/main" id="{36671BA1-A9E9-466D-BCF8-209D1DD51B0A}"/>
              </a:ext>
            </a:extLst>
          </p:cNvPr>
          <p:cNvCxnSpPr>
            <a:cxnSpLocks/>
          </p:cNvCxnSpPr>
          <p:nvPr/>
        </p:nvCxnSpPr>
        <p:spPr>
          <a:xfrm flipV="1">
            <a:off x="1022982" y="11013198"/>
            <a:ext cx="440327" cy="212156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5" name="Straight Connector 564">
            <a:extLst>
              <a:ext uri="{FF2B5EF4-FFF2-40B4-BE49-F238E27FC236}">
                <a16:creationId xmlns:a16="http://schemas.microsoft.com/office/drawing/2014/main" id="{8D273E07-DD33-4ED9-904F-13512F46FBC5}"/>
              </a:ext>
            </a:extLst>
          </p:cNvPr>
          <p:cNvCxnSpPr>
            <a:cxnSpLocks/>
          </p:cNvCxnSpPr>
          <p:nvPr/>
        </p:nvCxnSpPr>
        <p:spPr>
          <a:xfrm flipH="1">
            <a:off x="2898779" y="15407099"/>
            <a:ext cx="40352" cy="268286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8" name="Straight Connector 587">
            <a:extLst>
              <a:ext uri="{FF2B5EF4-FFF2-40B4-BE49-F238E27FC236}">
                <a16:creationId xmlns:a16="http://schemas.microsoft.com/office/drawing/2014/main" id="{25E06E85-031A-4D87-94DC-4BC4A3DFA952}"/>
              </a:ext>
            </a:extLst>
          </p:cNvPr>
          <p:cNvCxnSpPr>
            <a:cxnSpLocks/>
          </p:cNvCxnSpPr>
          <p:nvPr/>
        </p:nvCxnSpPr>
        <p:spPr>
          <a:xfrm>
            <a:off x="3614579" y="13210306"/>
            <a:ext cx="8349" cy="311734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6" name="Straight Connector 595">
            <a:extLst>
              <a:ext uri="{FF2B5EF4-FFF2-40B4-BE49-F238E27FC236}">
                <a16:creationId xmlns:a16="http://schemas.microsoft.com/office/drawing/2014/main" id="{BB62A5F1-F5E9-4085-9337-4B09039D96A9}"/>
              </a:ext>
            </a:extLst>
          </p:cNvPr>
          <p:cNvCxnSpPr>
            <a:cxnSpLocks/>
          </p:cNvCxnSpPr>
          <p:nvPr/>
        </p:nvCxnSpPr>
        <p:spPr>
          <a:xfrm flipV="1">
            <a:off x="4561496" y="13761771"/>
            <a:ext cx="10504" cy="417965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7" name="Straight Connector 596">
            <a:extLst>
              <a:ext uri="{FF2B5EF4-FFF2-40B4-BE49-F238E27FC236}">
                <a16:creationId xmlns:a16="http://schemas.microsoft.com/office/drawing/2014/main" id="{EC566875-C0B9-4A12-BBFB-E8ED7C535702}"/>
              </a:ext>
            </a:extLst>
          </p:cNvPr>
          <p:cNvCxnSpPr>
            <a:cxnSpLocks/>
          </p:cNvCxnSpPr>
          <p:nvPr/>
        </p:nvCxnSpPr>
        <p:spPr>
          <a:xfrm flipV="1">
            <a:off x="2846179" y="13848557"/>
            <a:ext cx="0" cy="347662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8" name="Straight Connector 607">
            <a:extLst>
              <a:ext uri="{FF2B5EF4-FFF2-40B4-BE49-F238E27FC236}">
                <a16:creationId xmlns:a16="http://schemas.microsoft.com/office/drawing/2014/main" id="{D0FC87F7-2C44-491A-A76C-D07ACBB13A34}"/>
              </a:ext>
            </a:extLst>
          </p:cNvPr>
          <p:cNvCxnSpPr>
            <a:cxnSpLocks/>
          </p:cNvCxnSpPr>
          <p:nvPr/>
        </p:nvCxnSpPr>
        <p:spPr>
          <a:xfrm flipH="1" flipV="1">
            <a:off x="6154147" y="13767469"/>
            <a:ext cx="7672" cy="429709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2" name="Straight Connector 611">
            <a:extLst>
              <a:ext uri="{FF2B5EF4-FFF2-40B4-BE49-F238E27FC236}">
                <a16:creationId xmlns:a16="http://schemas.microsoft.com/office/drawing/2014/main" id="{7B48FB23-1B42-4092-89F6-97AD0A27ECFD}"/>
              </a:ext>
            </a:extLst>
          </p:cNvPr>
          <p:cNvCxnSpPr>
            <a:cxnSpLocks/>
          </p:cNvCxnSpPr>
          <p:nvPr/>
        </p:nvCxnSpPr>
        <p:spPr>
          <a:xfrm flipH="1" flipV="1">
            <a:off x="7486867" y="13747813"/>
            <a:ext cx="3981" cy="312295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1" name="Straight Connector 330">
            <a:extLst>
              <a:ext uri="{FF2B5EF4-FFF2-40B4-BE49-F238E27FC236}">
                <a16:creationId xmlns:a16="http://schemas.microsoft.com/office/drawing/2014/main" id="{9EC89C9C-D0BD-45D9-ABED-6436B955A1A1}"/>
              </a:ext>
            </a:extLst>
          </p:cNvPr>
          <p:cNvCxnSpPr>
            <a:cxnSpLocks/>
          </p:cNvCxnSpPr>
          <p:nvPr/>
        </p:nvCxnSpPr>
        <p:spPr>
          <a:xfrm flipH="1" flipV="1">
            <a:off x="4121212" y="5035468"/>
            <a:ext cx="3175" cy="294481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1" name="Straight Connector 340">
            <a:extLst>
              <a:ext uri="{FF2B5EF4-FFF2-40B4-BE49-F238E27FC236}">
                <a16:creationId xmlns:a16="http://schemas.microsoft.com/office/drawing/2014/main" id="{87087372-9A07-4731-8CFE-24D1A60A3D27}"/>
              </a:ext>
            </a:extLst>
          </p:cNvPr>
          <p:cNvCxnSpPr>
            <a:cxnSpLocks/>
          </p:cNvCxnSpPr>
          <p:nvPr/>
        </p:nvCxnSpPr>
        <p:spPr>
          <a:xfrm flipV="1">
            <a:off x="5476415" y="4979663"/>
            <a:ext cx="12700" cy="339725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3" name="Straight Connector 352">
            <a:extLst>
              <a:ext uri="{FF2B5EF4-FFF2-40B4-BE49-F238E27FC236}">
                <a16:creationId xmlns:a16="http://schemas.microsoft.com/office/drawing/2014/main" id="{9E20E7A3-EE8E-4C64-8FE6-CAF4C4CB3462}"/>
              </a:ext>
            </a:extLst>
          </p:cNvPr>
          <p:cNvCxnSpPr>
            <a:cxnSpLocks/>
          </p:cNvCxnSpPr>
          <p:nvPr/>
        </p:nvCxnSpPr>
        <p:spPr>
          <a:xfrm flipV="1">
            <a:off x="7035699" y="4979663"/>
            <a:ext cx="0" cy="392113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1" name="Straight Connector 280">
            <a:extLst>
              <a:ext uri="{FF2B5EF4-FFF2-40B4-BE49-F238E27FC236}">
                <a16:creationId xmlns:a16="http://schemas.microsoft.com/office/drawing/2014/main" id="{A0254261-05D9-490C-9400-2962FC474184}"/>
              </a:ext>
            </a:extLst>
          </p:cNvPr>
          <p:cNvCxnSpPr>
            <a:cxnSpLocks/>
          </p:cNvCxnSpPr>
          <p:nvPr/>
        </p:nvCxnSpPr>
        <p:spPr>
          <a:xfrm>
            <a:off x="921723" y="5680027"/>
            <a:ext cx="394350" cy="343697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7" name="Straight Connector 286">
            <a:extLst>
              <a:ext uri="{FF2B5EF4-FFF2-40B4-BE49-F238E27FC236}">
                <a16:creationId xmlns:a16="http://schemas.microsoft.com/office/drawing/2014/main" id="{A703B785-C7A2-481C-A744-39B906531420}"/>
              </a:ext>
            </a:extLst>
          </p:cNvPr>
          <p:cNvCxnSpPr>
            <a:cxnSpLocks/>
          </p:cNvCxnSpPr>
          <p:nvPr/>
        </p:nvCxnSpPr>
        <p:spPr>
          <a:xfrm flipH="1">
            <a:off x="4561495" y="6576467"/>
            <a:ext cx="1" cy="320675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7" name="Straight Connector 406">
            <a:extLst>
              <a:ext uri="{FF2B5EF4-FFF2-40B4-BE49-F238E27FC236}">
                <a16:creationId xmlns:a16="http://schemas.microsoft.com/office/drawing/2014/main" id="{64082AF6-F6F0-4CD1-88BD-8B97282CFF33}"/>
              </a:ext>
            </a:extLst>
          </p:cNvPr>
          <p:cNvCxnSpPr>
            <a:cxnSpLocks/>
          </p:cNvCxnSpPr>
          <p:nvPr/>
        </p:nvCxnSpPr>
        <p:spPr>
          <a:xfrm flipV="1">
            <a:off x="5088731" y="7361631"/>
            <a:ext cx="0" cy="313645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0" name="Straight Connector 409">
            <a:extLst>
              <a:ext uri="{FF2B5EF4-FFF2-40B4-BE49-F238E27FC236}">
                <a16:creationId xmlns:a16="http://schemas.microsoft.com/office/drawing/2014/main" id="{ADCD6EF9-98FC-45D8-967B-36D11E504477}"/>
              </a:ext>
            </a:extLst>
          </p:cNvPr>
          <p:cNvCxnSpPr>
            <a:cxnSpLocks/>
          </p:cNvCxnSpPr>
          <p:nvPr/>
        </p:nvCxnSpPr>
        <p:spPr>
          <a:xfrm flipH="1">
            <a:off x="5953471" y="6671090"/>
            <a:ext cx="74525" cy="301863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2" name="Straight Connector 241">
            <a:extLst>
              <a:ext uri="{FF2B5EF4-FFF2-40B4-BE49-F238E27FC236}">
                <a16:creationId xmlns:a16="http://schemas.microsoft.com/office/drawing/2014/main" id="{4F8B3CCF-2DF3-4FD6-AE37-9BADC50FB5B1}"/>
              </a:ext>
            </a:extLst>
          </p:cNvPr>
          <p:cNvCxnSpPr>
            <a:cxnSpLocks/>
          </p:cNvCxnSpPr>
          <p:nvPr/>
        </p:nvCxnSpPr>
        <p:spPr>
          <a:xfrm>
            <a:off x="4650004" y="8930371"/>
            <a:ext cx="307542" cy="381567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7" name="Straight Connector 586">
            <a:extLst>
              <a:ext uri="{FF2B5EF4-FFF2-40B4-BE49-F238E27FC236}">
                <a16:creationId xmlns:a16="http://schemas.microsoft.com/office/drawing/2014/main" id="{4EA77115-7AA7-4430-8B83-036B5C771EED}"/>
              </a:ext>
            </a:extLst>
          </p:cNvPr>
          <p:cNvCxnSpPr>
            <a:cxnSpLocks/>
          </p:cNvCxnSpPr>
          <p:nvPr/>
        </p:nvCxnSpPr>
        <p:spPr>
          <a:xfrm flipV="1">
            <a:off x="6343387" y="7275904"/>
            <a:ext cx="222513" cy="283687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0" name="Straight Connector 589">
            <a:extLst>
              <a:ext uri="{FF2B5EF4-FFF2-40B4-BE49-F238E27FC236}">
                <a16:creationId xmlns:a16="http://schemas.microsoft.com/office/drawing/2014/main" id="{EC83309B-8096-400C-A8FB-CBF66F38A4B8}"/>
              </a:ext>
            </a:extLst>
          </p:cNvPr>
          <p:cNvCxnSpPr>
            <a:cxnSpLocks/>
          </p:cNvCxnSpPr>
          <p:nvPr/>
        </p:nvCxnSpPr>
        <p:spPr>
          <a:xfrm>
            <a:off x="1308997" y="4559858"/>
            <a:ext cx="295889" cy="306791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3" name="Straight Connector 592">
            <a:extLst>
              <a:ext uri="{FF2B5EF4-FFF2-40B4-BE49-F238E27FC236}">
                <a16:creationId xmlns:a16="http://schemas.microsoft.com/office/drawing/2014/main" id="{ED3BFB09-2D64-46FD-9FBB-619DCCED7D97}"/>
              </a:ext>
            </a:extLst>
          </p:cNvPr>
          <p:cNvCxnSpPr>
            <a:cxnSpLocks/>
          </p:cNvCxnSpPr>
          <p:nvPr/>
        </p:nvCxnSpPr>
        <p:spPr>
          <a:xfrm flipH="1" flipV="1">
            <a:off x="1440183" y="5705641"/>
            <a:ext cx="325224" cy="177650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4" name="Straight Connector 593">
            <a:extLst>
              <a:ext uri="{FF2B5EF4-FFF2-40B4-BE49-F238E27FC236}">
                <a16:creationId xmlns:a16="http://schemas.microsoft.com/office/drawing/2014/main" id="{A1E42FF1-289D-4C83-B596-5EC78FE0EF59}"/>
              </a:ext>
            </a:extLst>
          </p:cNvPr>
          <p:cNvCxnSpPr>
            <a:cxnSpLocks/>
          </p:cNvCxnSpPr>
          <p:nvPr/>
        </p:nvCxnSpPr>
        <p:spPr>
          <a:xfrm flipV="1">
            <a:off x="3775075" y="7332699"/>
            <a:ext cx="0" cy="328613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5" name="Straight Connector 594">
            <a:extLst>
              <a:ext uri="{FF2B5EF4-FFF2-40B4-BE49-F238E27FC236}">
                <a16:creationId xmlns:a16="http://schemas.microsoft.com/office/drawing/2014/main" id="{C898463B-045C-42BF-8C7C-2002FCD82CA7}"/>
              </a:ext>
            </a:extLst>
          </p:cNvPr>
          <p:cNvCxnSpPr>
            <a:cxnSpLocks/>
          </p:cNvCxnSpPr>
          <p:nvPr/>
        </p:nvCxnSpPr>
        <p:spPr>
          <a:xfrm flipH="1">
            <a:off x="3169867" y="6609509"/>
            <a:ext cx="1" cy="320675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9" name="Straight Connector 738">
            <a:extLst>
              <a:ext uri="{FF2B5EF4-FFF2-40B4-BE49-F238E27FC236}">
                <a16:creationId xmlns:a16="http://schemas.microsoft.com/office/drawing/2014/main" id="{CA3E174E-DD6C-443F-A596-B7DC330097CC}"/>
              </a:ext>
            </a:extLst>
          </p:cNvPr>
          <p:cNvCxnSpPr>
            <a:cxnSpLocks/>
          </p:cNvCxnSpPr>
          <p:nvPr/>
        </p:nvCxnSpPr>
        <p:spPr>
          <a:xfrm flipH="1">
            <a:off x="5800199" y="15370248"/>
            <a:ext cx="29736" cy="314422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8" name="Oval 227">
            <a:extLst>
              <a:ext uri="{FF2B5EF4-FFF2-40B4-BE49-F238E27FC236}">
                <a16:creationId xmlns:a16="http://schemas.microsoft.com/office/drawing/2014/main" id="{5E778553-576A-42E8-8E97-31901662BC10}"/>
              </a:ext>
            </a:extLst>
          </p:cNvPr>
          <p:cNvSpPr/>
          <p:nvPr/>
        </p:nvSpPr>
        <p:spPr>
          <a:xfrm>
            <a:off x="782863" y="13643954"/>
            <a:ext cx="1266625" cy="1295911"/>
          </a:xfrm>
          <a:prstGeom prst="ellipse">
            <a:avLst/>
          </a:prstGeom>
          <a:solidFill>
            <a:srgbClr val="217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55"/>
          </a:p>
        </p:txBody>
      </p:sp>
      <p:sp>
        <p:nvSpPr>
          <p:cNvPr id="3301" name="TextBox 53">
            <a:extLst>
              <a:ext uri="{FF2B5EF4-FFF2-40B4-BE49-F238E27FC236}">
                <a16:creationId xmlns:a16="http://schemas.microsoft.com/office/drawing/2014/main" id="{D405DA0C-719A-4CD8-81D6-79539FEB94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4190" y="13972447"/>
            <a:ext cx="10033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4800" b="1" dirty="0">
                <a:latin typeface="Gill Sans MT Condensed" panose="020B0506020104020203" pitchFamily="34" charset="0"/>
              </a:rPr>
              <a:t>8</a:t>
            </a:r>
          </a:p>
        </p:txBody>
      </p:sp>
      <p:sp>
        <p:nvSpPr>
          <p:cNvPr id="229" name="Oval 228">
            <a:extLst>
              <a:ext uri="{FF2B5EF4-FFF2-40B4-BE49-F238E27FC236}">
                <a16:creationId xmlns:a16="http://schemas.microsoft.com/office/drawing/2014/main" id="{143CD070-54EC-450B-90BD-BA75A4DEA283}"/>
              </a:ext>
            </a:extLst>
          </p:cNvPr>
          <p:cNvSpPr/>
          <p:nvPr/>
        </p:nvSpPr>
        <p:spPr>
          <a:xfrm>
            <a:off x="905637" y="13813696"/>
            <a:ext cx="962109" cy="99031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55"/>
          </a:p>
        </p:txBody>
      </p:sp>
      <p:sp>
        <p:nvSpPr>
          <p:cNvPr id="3302" name="TextBox 52">
            <a:extLst>
              <a:ext uri="{FF2B5EF4-FFF2-40B4-BE49-F238E27FC236}">
                <a16:creationId xmlns:a16="http://schemas.microsoft.com/office/drawing/2014/main" id="{88682A17-3173-40AE-B737-BB989FD04B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4457" y="13905906"/>
            <a:ext cx="8413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600" b="1" dirty="0">
                <a:latin typeface="Gill Sans MT Condensed" panose="020B0506020104020203" pitchFamily="34" charset="0"/>
              </a:rPr>
              <a:t>YEAR</a:t>
            </a:r>
          </a:p>
        </p:txBody>
      </p:sp>
      <p:sp>
        <p:nvSpPr>
          <p:cNvPr id="769" name="TextBox 53">
            <a:extLst>
              <a:ext uri="{FF2B5EF4-FFF2-40B4-BE49-F238E27FC236}">
                <a16:creationId xmlns:a16="http://schemas.microsoft.com/office/drawing/2014/main" id="{829EF6A1-D49D-4EA9-804D-C6A0FB4301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5092" y="14040307"/>
            <a:ext cx="927100" cy="83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4800" b="1" dirty="0">
                <a:latin typeface="Gill Sans MT Condensed" panose="020B0506020104020203" pitchFamily="34" charset="0"/>
              </a:rPr>
              <a:t>8</a:t>
            </a:r>
          </a:p>
        </p:txBody>
      </p:sp>
      <p:cxnSp>
        <p:nvCxnSpPr>
          <p:cNvPr id="801" name="Straight Connector 800">
            <a:extLst>
              <a:ext uri="{FF2B5EF4-FFF2-40B4-BE49-F238E27FC236}">
                <a16:creationId xmlns:a16="http://schemas.microsoft.com/office/drawing/2014/main" id="{24CC5480-A84B-4E6A-8AA5-7B4383036E71}"/>
              </a:ext>
            </a:extLst>
          </p:cNvPr>
          <p:cNvCxnSpPr>
            <a:cxnSpLocks/>
          </p:cNvCxnSpPr>
          <p:nvPr/>
        </p:nvCxnSpPr>
        <p:spPr>
          <a:xfrm flipH="1">
            <a:off x="5346303" y="13093700"/>
            <a:ext cx="7938" cy="479425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9" name="Straight Connector 808">
            <a:extLst>
              <a:ext uri="{FF2B5EF4-FFF2-40B4-BE49-F238E27FC236}">
                <a16:creationId xmlns:a16="http://schemas.microsoft.com/office/drawing/2014/main" id="{E151BAFC-FC6E-4354-805A-A22887704670}"/>
              </a:ext>
            </a:extLst>
          </p:cNvPr>
          <p:cNvCxnSpPr>
            <a:cxnSpLocks/>
          </p:cNvCxnSpPr>
          <p:nvPr/>
        </p:nvCxnSpPr>
        <p:spPr>
          <a:xfrm flipV="1">
            <a:off x="2693153" y="7269665"/>
            <a:ext cx="55948" cy="574437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0DE8DDD6-5393-4E94-A33F-682BA336C088}"/>
              </a:ext>
            </a:extLst>
          </p:cNvPr>
          <p:cNvSpPr txBox="1"/>
          <p:nvPr/>
        </p:nvSpPr>
        <p:spPr>
          <a:xfrm>
            <a:off x="6566974" y="15069758"/>
            <a:ext cx="13387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/>
              <a:t>Cell Biology</a:t>
            </a:r>
          </a:p>
        </p:txBody>
      </p:sp>
      <p:sp>
        <p:nvSpPr>
          <p:cNvPr id="429" name="TextBox 428">
            <a:extLst>
              <a:ext uri="{FF2B5EF4-FFF2-40B4-BE49-F238E27FC236}">
                <a16:creationId xmlns:a16="http://schemas.microsoft.com/office/drawing/2014/main" id="{04AF642B-0213-40E2-8462-7FCDC556D452}"/>
              </a:ext>
            </a:extLst>
          </p:cNvPr>
          <p:cNvSpPr txBox="1"/>
          <p:nvPr/>
        </p:nvSpPr>
        <p:spPr>
          <a:xfrm>
            <a:off x="6152126" y="16426310"/>
            <a:ext cx="13387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/>
              <a:t>Matter</a:t>
            </a:r>
          </a:p>
        </p:txBody>
      </p:sp>
      <p:sp>
        <p:nvSpPr>
          <p:cNvPr id="430" name="TextBox 429">
            <a:extLst>
              <a:ext uri="{FF2B5EF4-FFF2-40B4-BE49-F238E27FC236}">
                <a16:creationId xmlns:a16="http://schemas.microsoft.com/office/drawing/2014/main" id="{5F568749-038F-4659-84D2-53BEF3E98181}"/>
              </a:ext>
            </a:extLst>
          </p:cNvPr>
          <p:cNvSpPr txBox="1"/>
          <p:nvPr/>
        </p:nvSpPr>
        <p:spPr>
          <a:xfrm>
            <a:off x="3932361" y="14883800"/>
            <a:ext cx="13387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/>
              <a:t>Forces and Motion</a:t>
            </a:r>
          </a:p>
        </p:txBody>
      </p:sp>
      <p:sp>
        <p:nvSpPr>
          <p:cNvPr id="431" name="TextBox 430">
            <a:extLst>
              <a:ext uri="{FF2B5EF4-FFF2-40B4-BE49-F238E27FC236}">
                <a16:creationId xmlns:a16="http://schemas.microsoft.com/office/drawing/2014/main" id="{E88FF84E-8118-41E0-AAD3-1F3471E8D184}"/>
              </a:ext>
            </a:extLst>
          </p:cNvPr>
          <p:cNvSpPr txBox="1"/>
          <p:nvPr/>
        </p:nvSpPr>
        <p:spPr>
          <a:xfrm>
            <a:off x="4597400" y="16232891"/>
            <a:ext cx="14260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/>
              <a:t>Organisation</a:t>
            </a:r>
          </a:p>
        </p:txBody>
      </p:sp>
      <p:sp>
        <p:nvSpPr>
          <p:cNvPr id="432" name="TextBox 431">
            <a:extLst>
              <a:ext uri="{FF2B5EF4-FFF2-40B4-BE49-F238E27FC236}">
                <a16:creationId xmlns:a16="http://schemas.microsoft.com/office/drawing/2014/main" id="{64CCDD45-0C17-4467-9FD6-9F8DA12A6006}"/>
              </a:ext>
            </a:extLst>
          </p:cNvPr>
          <p:cNvSpPr txBox="1"/>
          <p:nvPr/>
        </p:nvSpPr>
        <p:spPr>
          <a:xfrm>
            <a:off x="5219314" y="14825412"/>
            <a:ext cx="13387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/>
              <a:t>Energy Transfers</a:t>
            </a:r>
          </a:p>
        </p:txBody>
      </p:sp>
      <p:sp>
        <p:nvSpPr>
          <p:cNvPr id="433" name="TextBox 432">
            <a:extLst>
              <a:ext uri="{FF2B5EF4-FFF2-40B4-BE49-F238E27FC236}">
                <a16:creationId xmlns:a16="http://schemas.microsoft.com/office/drawing/2014/main" id="{43240CB1-2FB5-47A8-AB0A-C1EB231D3B77}"/>
              </a:ext>
            </a:extLst>
          </p:cNvPr>
          <p:cNvSpPr txBox="1"/>
          <p:nvPr/>
        </p:nvSpPr>
        <p:spPr>
          <a:xfrm>
            <a:off x="2935041" y="16259175"/>
            <a:ext cx="16147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/>
              <a:t>Reproduction</a:t>
            </a:r>
          </a:p>
        </p:txBody>
      </p:sp>
      <p:sp>
        <p:nvSpPr>
          <p:cNvPr id="434" name="TextBox 433">
            <a:extLst>
              <a:ext uri="{FF2B5EF4-FFF2-40B4-BE49-F238E27FC236}">
                <a16:creationId xmlns:a16="http://schemas.microsoft.com/office/drawing/2014/main" id="{7BBBBA05-3DA0-4324-B2AF-FF3411A758A0}"/>
              </a:ext>
            </a:extLst>
          </p:cNvPr>
          <p:cNvSpPr txBox="1"/>
          <p:nvPr/>
        </p:nvSpPr>
        <p:spPr>
          <a:xfrm>
            <a:off x="2303273" y="15143820"/>
            <a:ext cx="13387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/>
              <a:t>Separation</a:t>
            </a:r>
          </a:p>
        </p:txBody>
      </p:sp>
      <p:sp>
        <p:nvSpPr>
          <p:cNvPr id="435" name="TextBox 434">
            <a:extLst>
              <a:ext uri="{FF2B5EF4-FFF2-40B4-BE49-F238E27FC236}">
                <a16:creationId xmlns:a16="http://schemas.microsoft.com/office/drawing/2014/main" id="{BB5DD6E2-AE91-4CF2-BDA1-16027069B6C4}"/>
              </a:ext>
            </a:extLst>
          </p:cNvPr>
          <p:cNvSpPr txBox="1"/>
          <p:nvPr/>
        </p:nvSpPr>
        <p:spPr>
          <a:xfrm>
            <a:off x="1316073" y="16174140"/>
            <a:ext cx="13387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/>
              <a:t>Space</a:t>
            </a:r>
          </a:p>
        </p:txBody>
      </p:sp>
      <p:sp>
        <p:nvSpPr>
          <p:cNvPr id="436" name="TextBox 435">
            <a:extLst>
              <a:ext uri="{FF2B5EF4-FFF2-40B4-BE49-F238E27FC236}">
                <a16:creationId xmlns:a16="http://schemas.microsoft.com/office/drawing/2014/main" id="{21C4F31D-B160-4059-8E5D-E9500662BDBA}"/>
              </a:ext>
            </a:extLst>
          </p:cNvPr>
          <p:cNvSpPr txBox="1"/>
          <p:nvPr/>
        </p:nvSpPr>
        <p:spPr>
          <a:xfrm>
            <a:off x="1479468" y="14851341"/>
            <a:ext cx="13387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/>
              <a:t>Health</a:t>
            </a:r>
          </a:p>
        </p:txBody>
      </p:sp>
      <p:sp>
        <p:nvSpPr>
          <p:cNvPr id="439" name="TextBox 438">
            <a:extLst>
              <a:ext uri="{FF2B5EF4-FFF2-40B4-BE49-F238E27FC236}">
                <a16:creationId xmlns:a16="http://schemas.microsoft.com/office/drawing/2014/main" id="{ECEDFDD7-5B85-4E13-B2E8-334196F341DA}"/>
              </a:ext>
            </a:extLst>
          </p:cNvPr>
          <p:cNvSpPr txBox="1"/>
          <p:nvPr/>
        </p:nvSpPr>
        <p:spPr>
          <a:xfrm>
            <a:off x="5482765" y="14103032"/>
            <a:ext cx="13387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/>
              <a:t>Botany</a:t>
            </a:r>
          </a:p>
        </p:txBody>
      </p:sp>
      <p:sp>
        <p:nvSpPr>
          <p:cNvPr id="441" name="TextBox 440">
            <a:extLst>
              <a:ext uri="{FF2B5EF4-FFF2-40B4-BE49-F238E27FC236}">
                <a16:creationId xmlns:a16="http://schemas.microsoft.com/office/drawing/2014/main" id="{F89BBCDC-F736-4CDB-BFD4-312D7479148D}"/>
              </a:ext>
            </a:extLst>
          </p:cNvPr>
          <p:cNvSpPr txBox="1"/>
          <p:nvPr/>
        </p:nvSpPr>
        <p:spPr>
          <a:xfrm>
            <a:off x="2208346" y="14133329"/>
            <a:ext cx="13387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/>
              <a:t>Electricity &amp; Magnetism</a:t>
            </a:r>
          </a:p>
        </p:txBody>
      </p:sp>
      <p:sp>
        <p:nvSpPr>
          <p:cNvPr id="452" name="TextBox 451">
            <a:extLst>
              <a:ext uri="{FF2B5EF4-FFF2-40B4-BE49-F238E27FC236}">
                <a16:creationId xmlns:a16="http://schemas.microsoft.com/office/drawing/2014/main" id="{61E8B5ED-FA13-417C-885D-515BB59AA80B}"/>
              </a:ext>
            </a:extLst>
          </p:cNvPr>
          <p:cNvSpPr txBox="1"/>
          <p:nvPr/>
        </p:nvSpPr>
        <p:spPr>
          <a:xfrm>
            <a:off x="2906191" y="12884528"/>
            <a:ext cx="13387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/>
              <a:t>Ecosystems</a:t>
            </a:r>
          </a:p>
        </p:txBody>
      </p:sp>
      <p:sp>
        <p:nvSpPr>
          <p:cNvPr id="456" name="TextBox 455">
            <a:extLst>
              <a:ext uri="{FF2B5EF4-FFF2-40B4-BE49-F238E27FC236}">
                <a16:creationId xmlns:a16="http://schemas.microsoft.com/office/drawing/2014/main" id="{951C901F-5674-44FB-A057-8E8B065EC885}"/>
              </a:ext>
            </a:extLst>
          </p:cNvPr>
          <p:cNvSpPr txBox="1"/>
          <p:nvPr/>
        </p:nvSpPr>
        <p:spPr>
          <a:xfrm>
            <a:off x="3775075" y="14112039"/>
            <a:ext cx="14687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/>
              <a:t>Periodic Table</a:t>
            </a:r>
          </a:p>
        </p:txBody>
      </p:sp>
      <p:sp>
        <p:nvSpPr>
          <p:cNvPr id="457" name="TextBox 456">
            <a:extLst>
              <a:ext uri="{FF2B5EF4-FFF2-40B4-BE49-F238E27FC236}">
                <a16:creationId xmlns:a16="http://schemas.microsoft.com/office/drawing/2014/main" id="{4C34ED28-4342-4200-96CF-5D363EC6DA0D}"/>
              </a:ext>
            </a:extLst>
          </p:cNvPr>
          <p:cNvSpPr txBox="1"/>
          <p:nvPr/>
        </p:nvSpPr>
        <p:spPr>
          <a:xfrm>
            <a:off x="4488032" y="12800881"/>
            <a:ext cx="16226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/>
              <a:t>Effects of Forces</a:t>
            </a:r>
          </a:p>
        </p:txBody>
      </p:sp>
      <p:sp>
        <p:nvSpPr>
          <p:cNvPr id="462" name="TextBox 461">
            <a:extLst>
              <a:ext uri="{FF2B5EF4-FFF2-40B4-BE49-F238E27FC236}">
                <a16:creationId xmlns:a16="http://schemas.microsoft.com/office/drawing/2014/main" id="{62C7C4AC-8E4D-4E6D-942B-2AE589374933}"/>
              </a:ext>
            </a:extLst>
          </p:cNvPr>
          <p:cNvSpPr txBox="1"/>
          <p:nvPr/>
        </p:nvSpPr>
        <p:spPr>
          <a:xfrm>
            <a:off x="858338" y="12822940"/>
            <a:ext cx="13387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/>
              <a:t>Acids &amp; Alkali’s</a:t>
            </a:r>
          </a:p>
        </p:txBody>
      </p:sp>
      <p:sp>
        <p:nvSpPr>
          <p:cNvPr id="465" name="TextBox 464">
            <a:extLst>
              <a:ext uri="{FF2B5EF4-FFF2-40B4-BE49-F238E27FC236}">
                <a16:creationId xmlns:a16="http://schemas.microsoft.com/office/drawing/2014/main" id="{18134A72-ACB1-4814-8055-08F8139E50D1}"/>
              </a:ext>
            </a:extLst>
          </p:cNvPr>
          <p:cNvSpPr txBox="1"/>
          <p:nvPr/>
        </p:nvSpPr>
        <p:spPr>
          <a:xfrm>
            <a:off x="6291025" y="12766577"/>
            <a:ext cx="13387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/>
              <a:t>Reactions</a:t>
            </a:r>
          </a:p>
        </p:txBody>
      </p:sp>
      <p:sp>
        <p:nvSpPr>
          <p:cNvPr id="468" name="TextBox 467">
            <a:extLst>
              <a:ext uri="{FF2B5EF4-FFF2-40B4-BE49-F238E27FC236}">
                <a16:creationId xmlns:a16="http://schemas.microsoft.com/office/drawing/2014/main" id="{DFD7EC28-B323-4F52-97B5-58BDD341A344}"/>
              </a:ext>
            </a:extLst>
          </p:cNvPr>
          <p:cNvSpPr txBox="1"/>
          <p:nvPr/>
        </p:nvSpPr>
        <p:spPr>
          <a:xfrm>
            <a:off x="6756334" y="14072983"/>
            <a:ext cx="13387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/>
              <a:t>Waves</a:t>
            </a:r>
          </a:p>
        </p:txBody>
      </p:sp>
      <p:cxnSp>
        <p:nvCxnSpPr>
          <p:cNvPr id="479" name="Straight Connector 478">
            <a:extLst>
              <a:ext uri="{FF2B5EF4-FFF2-40B4-BE49-F238E27FC236}">
                <a16:creationId xmlns:a16="http://schemas.microsoft.com/office/drawing/2014/main" id="{F58E8697-8A6C-475D-ADFF-AA093E04E375}"/>
              </a:ext>
            </a:extLst>
          </p:cNvPr>
          <p:cNvCxnSpPr>
            <a:cxnSpLocks/>
          </p:cNvCxnSpPr>
          <p:nvPr/>
        </p:nvCxnSpPr>
        <p:spPr>
          <a:xfrm flipH="1" flipV="1">
            <a:off x="8453312" y="13526000"/>
            <a:ext cx="129742" cy="287901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1" name="TextBox 480">
            <a:extLst>
              <a:ext uri="{FF2B5EF4-FFF2-40B4-BE49-F238E27FC236}">
                <a16:creationId xmlns:a16="http://schemas.microsoft.com/office/drawing/2014/main" id="{43EE9530-44B8-4098-BB04-EAF8BC07B048}"/>
              </a:ext>
            </a:extLst>
          </p:cNvPr>
          <p:cNvSpPr txBox="1"/>
          <p:nvPr/>
        </p:nvSpPr>
        <p:spPr>
          <a:xfrm>
            <a:off x="7978997" y="13859088"/>
            <a:ext cx="13387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/>
              <a:t>End of Year Exam &amp; Reflection</a:t>
            </a:r>
          </a:p>
        </p:txBody>
      </p:sp>
      <p:cxnSp>
        <p:nvCxnSpPr>
          <p:cNvPr id="498" name="Straight Connector 497">
            <a:extLst>
              <a:ext uri="{FF2B5EF4-FFF2-40B4-BE49-F238E27FC236}">
                <a16:creationId xmlns:a16="http://schemas.microsoft.com/office/drawing/2014/main" id="{742FA88B-5FF5-46A2-949E-CB131D5B30C9}"/>
              </a:ext>
            </a:extLst>
          </p:cNvPr>
          <p:cNvCxnSpPr>
            <a:cxnSpLocks/>
          </p:cNvCxnSpPr>
          <p:nvPr/>
        </p:nvCxnSpPr>
        <p:spPr>
          <a:xfrm flipV="1">
            <a:off x="764512" y="15143820"/>
            <a:ext cx="551561" cy="418333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9" name="TextBox 498">
            <a:extLst>
              <a:ext uri="{FF2B5EF4-FFF2-40B4-BE49-F238E27FC236}">
                <a16:creationId xmlns:a16="http://schemas.microsoft.com/office/drawing/2014/main" id="{3F9D1D1E-C3C2-4CDF-8052-A814FAA01E19}"/>
              </a:ext>
            </a:extLst>
          </p:cNvPr>
          <p:cNvSpPr txBox="1"/>
          <p:nvPr/>
        </p:nvSpPr>
        <p:spPr>
          <a:xfrm>
            <a:off x="160455" y="15607339"/>
            <a:ext cx="13387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/>
              <a:t>End of Year Exam &amp; Reflection</a:t>
            </a:r>
          </a:p>
        </p:txBody>
      </p:sp>
      <p:sp>
        <p:nvSpPr>
          <p:cNvPr id="563" name="TextBox 562">
            <a:extLst>
              <a:ext uri="{FF2B5EF4-FFF2-40B4-BE49-F238E27FC236}">
                <a16:creationId xmlns:a16="http://schemas.microsoft.com/office/drawing/2014/main" id="{93F03723-3A43-49BD-9221-74E072D9A898}"/>
              </a:ext>
            </a:extLst>
          </p:cNvPr>
          <p:cNvSpPr txBox="1"/>
          <p:nvPr/>
        </p:nvSpPr>
        <p:spPr>
          <a:xfrm>
            <a:off x="8102600" y="10739621"/>
            <a:ext cx="13387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/>
              <a:t>Inheritance</a:t>
            </a:r>
          </a:p>
        </p:txBody>
      </p:sp>
      <p:sp>
        <p:nvSpPr>
          <p:cNvPr id="568" name="TextBox 567">
            <a:extLst>
              <a:ext uri="{FF2B5EF4-FFF2-40B4-BE49-F238E27FC236}">
                <a16:creationId xmlns:a16="http://schemas.microsoft.com/office/drawing/2014/main" id="{398F0733-F23F-4AE7-9ED2-601F1E86174C}"/>
              </a:ext>
            </a:extLst>
          </p:cNvPr>
          <p:cNvSpPr txBox="1"/>
          <p:nvPr/>
        </p:nvSpPr>
        <p:spPr>
          <a:xfrm>
            <a:off x="6110622" y="11746651"/>
            <a:ext cx="13387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/>
              <a:t>Earth</a:t>
            </a:r>
          </a:p>
        </p:txBody>
      </p:sp>
      <p:sp>
        <p:nvSpPr>
          <p:cNvPr id="569" name="TextBox 568">
            <a:extLst>
              <a:ext uri="{FF2B5EF4-FFF2-40B4-BE49-F238E27FC236}">
                <a16:creationId xmlns:a16="http://schemas.microsoft.com/office/drawing/2014/main" id="{7C25BFAA-CB86-478E-90C0-B32A006E737A}"/>
              </a:ext>
            </a:extLst>
          </p:cNvPr>
          <p:cNvSpPr txBox="1"/>
          <p:nvPr/>
        </p:nvSpPr>
        <p:spPr>
          <a:xfrm>
            <a:off x="4936220" y="10549585"/>
            <a:ext cx="13387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/>
              <a:t>Light</a:t>
            </a:r>
          </a:p>
        </p:txBody>
      </p:sp>
      <p:sp>
        <p:nvSpPr>
          <p:cNvPr id="570" name="TextBox 569">
            <a:extLst>
              <a:ext uri="{FF2B5EF4-FFF2-40B4-BE49-F238E27FC236}">
                <a16:creationId xmlns:a16="http://schemas.microsoft.com/office/drawing/2014/main" id="{B9D30DB7-485B-4F09-8576-BEDC2A495959}"/>
              </a:ext>
            </a:extLst>
          </p:cNvPr>
          <p:cNvSpPr txBox="1"/>
          <p:nvPr/>
        </p:nvSpPr>
        <p:spPr>
          <a:xfrm>
            <a:off x="3041977" y="11707334"/>
            <a:ext cx="13387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/>
              <a:t>Evolution</a:t>
            </a:r>
          </a:p>
        </p:txBody>
      </p:sp>
      <p:sp>
        <p:nvSpPr>
          <p:cNvPr id="571" name="TextBox 570">
            <a:extLst>
              <a:ext uri="{FF2B5EF4-FFF2-40B4-BE49-F238E27FC236}">
                <a16:creationId xmlns:a16="http://schemas.microsoft.com/office/drawing/2014/main" id="{645E3E07-1012-4338-9EEA-9851E7D25209}"/>
              </a:ext>
            </a:extLst>
          </p:cNvPr>
          <p:cNvSpPr txBox="1"/>
          <p:nvPr/>
        </p:nvSpPr>
        <p:spPr>
          <a:xfrm>
            <a:off x="100458" y="11115838"/>
            <a:ext cx="13387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/>
              <a:t>Cells </a:t>
            </a:r>
          </a:p>
        </p:txBody>
      </p:sp>
      <p:sp>
        <p:nvSpPr>
          <p:cNvPr id="572" name="TextBox 571">
            <a:extLst>
              <a:ext uri="{FF2B5EF4-FFF2-40B4-BE49-F238E27FC236}">
                <a16:creationId xmlns:a16="http://schemas.microsoft.com/office/drawing/2014/main" id="{B6712C4A-A640-4E4A-BD19-E75185A66427}"/>
              </a:ext>
            </a:extLst>
          </p:cNvPr>
          <p:cNvSpPr txBox="1"/>
          <p:nvPr/>
        </p:nvSpPr>
        <p:spPr>
          <a:xfrm>
            <a:off x="4394945" y="8466947"/>
            <a:ext cx="13387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/>
              <a:t>Calculating energy</a:t>
            </a:r>
          </a:p>
        </p:txBody>
      </p:sp>
      <p:sp>
        <p:nvSpPr>
          <p:cNvPr id="573" name="TextBox 572">
            <a:extLst>
              <a:ext uri="{FF2B5EF4-FFF2-40B4-BE49-F238E27FC236}">
                <a16:creationId xmlns:a16="http://schemas.microsoft.com/office/drawing/2014/main" id="{C1BC28E9-EEDD-4EA1-A6F9-11C9F0E11BD4}"/>
              </a:ext>
            </a:extLst>
          </p:cNvPr>
          <p:cNvSpPr txBox="1"/>
          <p:nvPr/>
        </p:nvSpPr>
        <p:spPr>
          <a:xfrm>
            <a:off x="138841" y="8538067"/>
            <a:ext cx="13387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/>
              <a:t>Atomic structure and atomic patterns</a:t>
            </a:r>
          </a:p>
        </p:txBody>
      </p:sp>
      <p:sp>
        <p:nvSpPr>
          <p:cNvPr id="574" name="TextBox 573">
            <a:extLst>
              <a:ext uri="{FF2B5EF4-FFF2-40B4-BE49-F238E27FC236}">
                <a16:creationId xmlns:a16="http://schemas.microsoft.com/office/drawing/2014/main" id="{8451CEB1-D096-4BFC-991E-2DA8BED42C07}"/>
              </a:ext>
            </a:extLst>
          </p:cNvPr>
          <p:cNvSpPr txBox="1"/>
          <p:nvPr/>
        </p:nvSpPr>
        <p:spPr>
          <a:xfrm>
            <a:off x="8046392" y="9790323"/>
            <a:ext cx="13387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/>
              <a:t>Organisation</a:t>
            </a:r>
          </a:p>
        </p:txBody>
      </p:sp>
      <p:sp>
        <p:nvSpPr>
          <p:cNvPr id="584" name="TextBox 583">
            <a:extLst>
              <a:ext uri="{FF2B5EF4-FFF2-40B4-BE49-F238E27FC236}">
                <a16:creationId xmlns:a16="http://schemas.microsoft.com/office/drawing/2014/main" id="{6D3E248B-251E-416D-B2D0-722C99BE753C}"/>
              </a:ext>
            </a:extLst>
          </p:cNvPr>
          <p:cNvSpPr txBox="1"/>
          <p:nvPr/>
        </p:nvSpPr>
        <p:spPr>
          <a:xfrm>
            <a:off x="2272681" y="9688802"/>
            <a:ext cx="2099293" cy="584775"/>
          </a:xfrm>
          <a:prstGeom prst="rect">
            <a:avLst/>
          </a:prstGeom>
          <a:noFill/>
          <a:ln w="4445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/>
              <a:t>OPTIONS : Course selection</a:t>
            </a:r>
          </a:p>
        </p:txBody>
      </p:sp>
      <p:cxnSp>
        <p:nvCxnSpPr>
          <p:cNvPr id="585" name="Straight Connector 584">
            <a:extLst>
              <a:ext uri="{FF2B5EF4-FFF2-40B4-BE49-F238E27FC236}">
                <a16:creationId xmlns:a16="http://schemas.microsoft.com/office/drawing/2014/main" id="{60DE7170-256A-49C6-80C7-434CCFE70960}"/>
              </a:ext>
            </a:extLst>
          </p:cNvPr>
          <p:cNvCxnSpPr>
            <a:cxnSpLocks/>
            <a:stCxn id="584" idx="0"/>
          </p:cNvCxnSpPr>
          <p:nvPr/>
        </p:nvCxnSpPr>
        <p:spPr>
          <a:xfrm flipV="1">
            <a:off x="3322328" y="9288782"/>
            <a:ext cx="60952" cy="400020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9" name="Straight Connector 588">
            <a:extLst>
              <a:ext uri="{FF2B5EF4-FFF2-40B4-BE49-F238E27FC236}">
                <a16:creationId xmlns:a16="http://schemas.microsoft.com/office/drawing/2014/main" id="{BDCE129C-76F9-48B7-918C-1610695EF2F4}"/>
              </a:ext>
            </a:extLst>
          </p:cNvPr>
          <p:cNvCxnSpPr>
            <a:cxnSpLocks/>
          </p:cNvCxnSpPr>
          <p:nvPr/>
        </p:nvCxnSpPr>
        <p:spPr>
          <a:xfrm flipH="1" flipV="1">
            <a:off x="8162361" y="9349165"/>
            <a:ext cx="368732" cy="482601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2" name="TextBox 591">
            <a:extLst>
              <a:ext uri="{FF2B5EF4-FFF2-40B4-BE49-F238E27FC236}">
                <a16:creationId xmlns:a16="http://schemas.microsoft.com/office/drawing/2014/main" id="{65604881-BC53-483F-9A08-4431D474F5EF}"/>
              </a:ext>
            </a:extLst>
          </p:cNvPr>
          <p:cNvSpPr txBox="1"/>
          <p:nvPr/>
        </p:nvSpPr>
        <p:spPr>
          <a:xfrm>
            <a:off x="8478079" y="8981827"/>
            <a:ext cx="13387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/>
              <a:t>Infection and Response</a:t>
            </a:r>
          </a:p>
        </p:txBody>
      </p:sp>
      <p:sp>
        <p:nvSpPr>
          <p:cNvPr id="599" name="TextBox 598">
            <a:extLst>
              <a:ext uri="{FF2B5EF4-FFF2-40B4-BE49-F238E27FC236}">
                <a16:creationId xmlns:a16="http://schemas.microsoft.com/office/drawing/2014/main" id="{10E5F417-6C76-4B5D-A3B7-26F5254193CD}"/>
              </a:ext>
            </a:extLst>
          </p:cNvPr>
          <p:cNvSpPr txBox="1"/>
          <p:nvPr/>
        </p:nvSpPr>
        <p:spPr>
          <a:xfrm>
            <a:off x="6255301" y="8208766"/>
            <a:ext cx="19320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/>
              <a:t>Bonding, structure &amp; Properties</a:t>
            </a:r>
          </a:p>
        </p:txBody>
      </p:sp>
      <p:sp>
        <p:nvSpPr>
          <p:cNvPr id="602" name="TextBox 601">
            <a:extLst>
              <a:ext uri="{FF2B5EF4-FFF2-40B4-BE49-F238E27FC236}">
                <a16:creationId xmlns:a16="http://schemas.microsoft.com/office/drawing/2014/main" id="{F217A75B-243E-453B-B9DE-DA09B8FBA9EC}"/>
              </a:ext>
            </a:extLst>
          </p:cNvPr>
          <p:cNvSpPr txBox="1"/>
          <p:nvPr/>
        </p:nvSpPr>
        <p:spPr>
          <a:xfrm>
            <a:off x="8296712" y="6194010"/>
            <a:ext cx="13387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/>
              <a:t>Particle model of matter</a:t>
            </a:r>
          </a:p>
        </p:txBody>
      </p:sp>
      <p:sp>
        <p:nvSpPr>
          <p:cNvPr id="604" name="TextBox 603">
            <a:extLst>
              <a:ext uri="{FF2B5EF4-FFF2-40B4-BE49-F238E27FC236}">
                <a16:creationId xmlns:a16="http://schemas.microsoft.com/office/drawing/2014/main" id="{4D6075D9-EB3E-4196-A62B-D97A10C5F1A5}"/>
              </a:ext>
            </a:extLst>
          </p:cNvPr>
          <p:cNvSpPr txBox="1"/>
          <p:nvPr/>
        </p:nvSpPr>
        <p:spPr>
          <a:xfrm>
            <a:off x="6855747" y="7706185"/>
            <a:ext cx="13387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/>
              <a:t>Bioenergetics</a:t>
            </a:r>
          </a:p>
        </p:txBody>
      </p:sp>
      <p:sp>
        <p:nvSpPr>
          <p:cNvPr id="605" name="TextBox 604">
            <a:extLst>
              <a:ext uri="{FF2B5EF4-FFF2-40B4-BE49-F238E27FC236}">
                <a16:creationId xmlns:a16="http://schemas.microsoft.com/office/drawing/2014/main" id="{20AA9579-43BF-4FAA-A565-CF387F95FFD0}"/>
              </a:ext>
            </a:extLst>
          </p:cNvPr>
          <p:cNvSpPr txBox="1"/>
          <p:nvPr/>
        </p:nvSpPr>
        <p:spPr>
          <a:xfrm>
            <a:off x="6992307" y="6035444"/>
            <a:ext cx="13387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/>
              <a:t>Chemical changes</a:t>
            </a:r>
          </a:p>
        </p:txBody>
      </p:sp>
      <p:sp>
        <p:nvSpPr>
          <p:cNvPr id="607" name="TextBox 606">
            <a:extLst>
              <a:ext uri="{FF2B5EF4-FFF2-40B4-BE49-F238E27FC236}">
                <a16:creationId xmlns:a16="http://schemas.microsoft.com/office/drawing/2014/main" id="{94C6D7F3-D814-4590-87FE-665309DFED53}"/>
              </a:ext>
            </a:extLst>
          </p:cNvPr>
          <p:cNvSpPr txBox="1"/>
          <p:nvPr/>
        </p:nvSpPr>
        <p:spPr>
          <a:xfrm>
            <a:off x="5532006" y="7588840"/>
            <a:ext cx="13387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/>
              <a:t>Energy</a:t>
            </a:r>
            <a:br>
              <a:rPr lang="en-GB" sz="1600" b="1" dirty="0"/>
            </a:br>
            <a:r>
              <a:rPr lang="en-GB" sz="1600" b="1" dirty="0"/>
              <a:t>changes</a:t>
            </a:r>
          </a:p>
        </p:txBody>
      </p:sp>
      <p:sp>
        <p:nvSpPr>
          <p:cNvPr id="614" name="TextBox 613">
            <a:extLst>
              <a:ext uri="{FF2B5EF4-FFF2-40B4-BE49-F238E27FC236}">
                <a16:creationId xmlns:a16="http://schemas.microsoft.com/office/drawing/2014/main" id="{BE606298-F66D-4293-B3D3-0B1D5D8B605D}"/>
              </a:ext>
            </a:extLst>
          </p:cNvPr>
          <p:cNvSpPr txBox="1"/>
          <p:nvPr/>
        </p:nvSpPr>
        <p:spPr>
          <a:xfrm>
            <a:off x="5265380" y="5883291"/>
            <a:ext cx="13752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/>
              <a:t>Atomic structure and Radioactivity</a:t>
            </a:r>
          </a:p>
        </p:txBody>
      </p:sp>
      <p:sp>
        <p:nvSpPr>
          <p:cNvPr id="618" name="TextBox 617">
            <a:extLst>
              <a:ext uri="{FF2B5EF4-FFF2-40B4-BE49-F238E27FC236}">
                <a16:creationId xmlns:a16="http://schemas.microsoft.com/office/drawing/2014/main" id="{4CD30D79-7C13-41D1-843E-67C5C1488545}"/>
              </a:ext>
            </a:extLst>
          </p:cNvPr>
          <p:cNvSpPr txBox="1"/>
          <p:nvPr/>
        </p:nvSpPr>
        <p:spPr>
          <a:xfrm>
            <a:off x="4371974" y="7582167"/>
            <a:ext cx="13387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/>
              <a:t>Forces</a:t>
            </a:r>
          </a:p>
        </p:txBody>
      </p:sp>
      <p:sp>
        <p:nvSpPr>
          <p:cNvPr id="619" name="TextBox 618">
            <a:extLst>
              <a:ext uri="{FF2B5EF4-FFF2-40B4-BE49-F238E27FC236}">
                <a16:creationId xmlns:a16="http://schemas.microsoft.com/office/drawing/2014/main" id="{B5511693-73B8-4CFB-A830-38E652D3DB9F}"/>
              </a:ext>
            </a:extLst>
          </p:cNvPr>
          <p:cNvSpPr txBox="1"/>
          <p:nvPr/>
        </p:nvSpPr>
        <p:spPr>
          <a:xfrm>
            <a:off x="3800632" y="5967056"/>
            <a:ext cx="13387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/>
              <a:t>Organic Chemistry</a:t>
            </a:r>
          </a:p>
        </p:txBody>
      </p:sp>
      <p:sp>
        <p:nvSpPr>
          <p:cNvPr id="620" name="TextBox 619">
            <a:extLst>
              <a:ext uri="{FF2B5EF4-FFF2-40B4-BE49-F238E27FC236}">
                <a16:creationId xmlns:a16="http://schemas.microsoft.com/office/drawing/2014/main" id="{D4A23588-FD5D-45D2-9CCC-B6588061AEAD}"/>
              </a:ext>
            </a:extLst>
          </p:cNvPr>
          <p:cNvSpPr txBox="1"/>
          <p:nvPr/>
        </p:nvSpPr>
        <p:spPr>
          <a:xfrm>
            <a:off x="2978936" y="7618419"/>
            <a:ext cx="14686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/>
              <a:t>Homeostasis and Response</a:t>
            </a:r>
          </a:p>
        </p:txBody>
      </p:sp>
      <p:sp>
        <p:nvSpPr>
          <p:cNvPr id="622" name="TextBox 621">
            <a:extLst>
              <a:ext uri="{FF2B5EF4-FFF2-40B4-BE49-F238E27FC236}">
                <a16:creationId xmlns:a16="http://schemas.microsoft.com/office/drawing/2014/main" id="{DA47B305-983A-402A-B172-DDCFD57A0A4D}"/>
              </a:ext>
            </a:extLst>
          </p:cNvPr>
          <p:cNvSpPr txBox="1"/>
          <p:nvPr/>
        </p:nvSpPr>
        <p:spPr>
          <a:xfrm>
            <a:off x="2537039" y="6089550"/>
            <a:ext cx="13387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/>
              <a:t>Chemical analysis</a:t>
            </a:r>
          </a:p>
        </p:txBody>
      </p:sp>
      <p:sp>
        <p:nvSpPr>
          <p:cNvPr id="623" name="TextBox 622">
            <a:extLst>
              <a:ext uri="{FF2B5EF4-FFF2-40B4-BE49-F238E27FC236}">
                <a16:creationId xmlns:a16="http://schemas.microsoft.com/office/drawing/2014/main" id="{679EB847-7E03-47A2-A156-B620568CBEF7}"/>
              </a:ext>
            </a:extLst>
          </p:cNvPr>
          <p:cNvSpPr txBox="1"/>
          <p:nvPr/>
        </p:nvSpPr>
        <p:spPr>
          <a:xfrm>
            <a:off x="1923307" y="7866020"/>
            <a:ext cx="13387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/>
              <a:t>Waves</a:t>
            </a:r>
          </a:p>
        </p:txBody>
      </p:sp>
      <p:cxnSp>
        <p:nvCxnSpPr>
          <p:cNvPr id="624" name="Straight Connector 623">
            <a:extLst>
              <a:ext uri="{FF2B5EF4-FFF2-40B4-BE49-F238E27FC236}">
                <a16:creationId xmlns:a16="http://schemas.microsoft.com/office/drawing/2014/main" id="{0E5B357F-3B17-419B-8C14-9566CF794AD5}"/>
              </a:ext>
            </a:extLst>
          </p:cNvPr>
          <p:cNvCxnSpPr>
            <a:cxnSpLocks/>
          </p:cNvCxnSpPr>
          <p:nvPr/>
        </p:nvCxnSpPr>
        <p:spPr>
          <a:xfrm flipV="1">
            <a:off x="1894535" y="7132224"/>
            <a:ext cx="542201" cy="741013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5" name="Straight Connector 624">
            <a:extLst>
              <a:ext uri="{FF2B5EF4-FFF2-40B4-BE49-F238E27FC236}">
                <a16:creationId xmlns:a16="http://schemas.microsoft.com/office/drawing/2014/main" id="{AD8E95A4-6392-4D33-B549-A7285487DC3C}"/>
              </a:ext>
            </a:extLst>
          </p:cNvPr>
          <p:cNvCxnSpPr>
            <a:cxnSpLocks/>
          </p:cNvCxnSpPr>
          <p:nvPr/>
        </p:nvCxnSpPr>
        <p:spPr>
          <a:xfrm flipH="1" flipV="1">
            <a:off x="5860991" y="9419118"/>
            <a:ext cx="129742" cy="287901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0" name="TextBox 629">
            <a:extLst>
              <a:ext uri="{FF2B5EF4-FFF2-40B4-BE49-F238E27FC236}">
                <a16:creationId xmlns:a16="http://schemas.microsoft.com/office/drawing/2014/main" id="{97A69CCD-09EA-408D-A146-D39328690A09}"/>
              </a:ext>
            </a:extLst>
          </p:cNvPr>
          <p:cNvSpPr txBox="1"/>
          <p:nvPr/>
        </p:nvSpPr>
        <p:spPr>
          <a:xfrm>
            <a:off x="5026517" y="9720283"/>
            <a:ext cx="17277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/>
              <a:t>End of Year Exam &amp; Reflection</a:t>
            </a:r>
          </a:p>
        </p:txBody>
      </p:sp>
      <p:sp>
        <p:nvSpPr>
          <p:cNvPr id="632" name="TextBox 631">
            <a:extLst>
              <a:ext uri="{FF2B5EF4-FFF2-40B4-BE49-F238E27FC236}">
                <a16:creationId xmlns:a16="http://schemas.microsoft.com/office/drawing/2014/main" id="{862DF212-75BF-43AA-8FC1-D8F0AB18089D}"/>
              </a:ext>
            </a:extLst>
          </p:cNvPr>
          <p:cNvSpPr txBox="1"/>
          <p:nvPr/>
        </p:nvSpPr>
        <p:spPr>
          <a:xfrm>
            <a:off x="259455" y="7741009"/>
            <a:ext cx="18055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/>
              <a:t>End of Year Exam &amp; Reflection</a:t>
            </a:r>
          </a:p>
        </p:txBody>
      </p:sp>
      <p:sp>
        <p:nvSpPr>
          <p:cNvPr id="693" name="TextBox 692">
            <a:extLst>
              <a:ext uri="{FF2B5EF4-FFF2-40B4-BE49-F238E27FC236}">
                <a16:creationId xmlns:a16="http://schemas.microsoft.com/office/drawing/2014/main" id="{BE12D248-431A-427C-BC56-F718916A62B2}"/>
              </a:ext>
            </a:extLst>
          </p:cNvPr>
          <p:cNvSpPr txBox="1"/>
          <p:nvPr/>
        </p:nvSpPr>
        <p:spPr>
          <a:xfrm>
            <a:off x="-59898" y="5346504"/>
            <a:ext cx="13387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/>
              <a:t>Ecology</a:t>
            </a:r>
          </a:p>
        </p:txBody>
      </p:sp>
      <p:sp>
        <p:nvSpPr>
          <p:cNvPr id="694" name="TextBox 693">
            <a:extLst>
              <a:ext uri="{FF2B5EF4-FFF2-40B4-BE49-F238E27FC236}">
                <a16:creationId xmlns:a16="http://schemas.microsoft.com/office/drawing/2014/main" id="{D1AA868C-DB98-4FFD-9DAF-B25A63B7B711}"/>
              </a:ext>
            </a:extLst>
          </p:cNvPr>
          <p:cNvSpPr txBox="1"/>
          <p:nvPr/>
        </p:nvSpPr>
        <p:spPr>
          <a:xfrm>
            <a:off x="1551180" y="5760737"/>
            <a:ext cx="13387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/>
              <a:t>Electricity</a:t>
            </a:r>
          </a:p>
        </p:txBody>
      </p:sp>
      <p:sp>
        <p:nvSpPr>
          <p:cNvPr id="695" name="TextBox 694">
            <a:extLst>
              <a:ext uri="{FF2B5EF4-FFF2-40B4-BE49-F238E27FC236}">
                <a16:creationId xmlns:a16="http://schemas.microsoft.com/office/drawing/2014/main" id="{10C71488-7ACB-4BB9-AEA1-AC6BC55901F6}"/>
              </a:ext>
            </a:extLst>
          </p:cNvPr>
          <p:cNvSpPr txBox="1"/>
          <p:nvPr/>
        </p:nvSpPr>
        <p:spPr>
          <a:xfrm>
            <a:off x="138841" y="4200852"/>
            <a:ext cx="13387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/>
              <a:t>Quantitative Chemistry</a:t>
            </a:r>
          </a:p>
        </p:txBody>
      </p:sp>
      <p:sp>
        <p:nvSpPr>
          <p:cNvPr id="715" name="TextBox 714">
            <a:extLst>
              <a:ext uri="{FF2B5EF4-FFF2-40B4-BE49-F238E27FC236}">
                <a16:creationId xmlns:a16="http://schemas.microsoft.com/office/drawing/2014/main" id="{4341799D-66C1-4326-9A94-C050BBD7E15C}"/>
              </a:ext>
            </a:extLst>
          </p:cNvPr>
          <p:cNvSpPr txBox="1"/>
          <p:nvPr/>
        </p:nvSpPr>
        <p:spPr>
          <a:xfrm>
            <a:off x="633618" y="3585822"/>
            <a:ext cx="20875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/>
              <a:t>Inheritance, Variation and Evolution</a:t>
            </a:r>
          </a:p>
        </p:txBody>
      </p:sp>
      <p:sp>
        <p:nvSpPr>
          <p:cNvPr id="740" name="TextBox 739">
            <a:extLst>
              <a:ext uri="{FF2B5EF4-FFF2-40B4-BE49-F238E27FC236}">
                <a16:creationId xmlns:a16="http://schemas.microsoft.com/office/drawing/2014/main" id="{8CEC7347-0DA7-4D0C-9425-93B985F7965C}"/>
              </a:ext>
            </a:extLst>
          </p:cNvPr>
          <p:cNvSpPr txBox="1"/>
          <p:nvPr/>
        </p:nvSpPr>
        <p:spPr>
          <a:xfrm>
            <a:off x="2081546" y="5310494"/>
            <a:ext cx="1257418" cy="338554"/>
          </a:xfrm>
          <a:prstGeom prst="rect">
            <a:avLst/>
          </a:prstGeom>
          <a:noFill/>
          <a:ln w="4445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/>
              <a:t>MOCKS 1</a:t>
            </a:r>
          </a:p>
        </p:txBody>
      </p:sp>
      <p:sp>
        <p:nvSpPr>
          <p:cNvPr id="762" name="TextBox 761">
            <a:extLst>
              <a:ext uri="{FF2B5EF4-FFF2-40B4-BE49-F238E27FC236}">
                <a16:creationId xmlns:a16="http://schemas.microsoft.com/office/drawing/2014/main" id="{C34E1B18-8DE0-42B3-8E7D-F130D377C6EA}"/>
              </a:ext>
            </a:extLst>
          </p:cNvPr>
          <p:cNvSpPr txBox="1"/>
          <p:nvPr/>
        </p:nvSpPr>
        <p:spPr>
          <a:xfrm>
            <a:off x="2562124" y="3498800"/>
            <a:ext cx="17619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/>
              <a:t>Rate and exchange of chemical change</a:t>
            </a:r>
          </a:p>
        </p:txBody>
      </p:sp>
      <p:sp>
        <p:nvSpPr>
          <p:cNvPr id="776" name="TextBox 775">
            <a:extLst>
              <a:ext uri="{FF2B5EF4-FFF2-40B4-BE49-F238E27FC236}">
                <a16:creationId xmlns:a16="http://schemas.microsoft.com/office/drawing/2014/main" id="{CDCF524E-5D87-47F7-A3C3-9A823FB2DD63}"/>
              </a:ext>
            </a:extLst>
          </p:cNvPr>
          <p:cNvSpPr txBox="1"/>
          <p:nvPr/>
        </p:nvSpPr>
        <p:spPr>
          <a:xfrm>
            <a:off x="3382963" y="5322041"/>
            <a:ext cx="17640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/>
              <a:t>Chemistry of the atmosphere</a:t>
            </a:r>
          </a:p>
        </p:txBody>
      </p:sp>
      <p:sp>
        <p:nvSpPr>
          <p:cNvPr id="811" name="TextBox 810">
            <a:extLst>
              <a:ext uri="{FF2B5EF4-FFF2-40B4-BE49-F238E27FC236}">
                <a16:creationId xmlns:a16="http://schemas.microsoft.com/office/drawing/2014/main" id="{1190373D-8789-48F8-BF8C-4737C017DE3A}"/>
              </a:ext>
            </a:extLst>
          </p:cNvPr>
          <p:cNvSpPr txBox="1"/>
          <p:nvPr/>
        </p:nvSpPr>
        <p:spPr>
          <a:xfrm>
            <a:off x="3960957" y="3792539"/>
            <a:ext cx="13631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/>
              <a:t>Using resources</a:t>
            </a:r>
          </a:p>
        </p:txBody>
      </p:sp>
      <p:sp>
        <p:nvSpPr>
          <p:cNvPr id="812" name="TextBox 811">
            <a:extLst>
              <a:ext uri="{FF2B5EF4-FFF2-40B4-BE49-F238E27FC236}">
                <a16:creationId xmlns:a16="http://schemas.microsoft.com/office/drawing/2014/main" id="{776A309B-8B99-44B2-87C9-D7A248FA952B}"/>
              </a:ext>
            </a:extLst>
          </p:cNvPr>
          <p:cNvSpPr txBox="1"/>
          <p:nvPr/>
        </p:nvSpPr>
        <p:spPr>
          <a:xfrm>
            <a:off x="5088731" y="5332723"/>
            <a:ext cx="1257418" cy="338554"/>
          </a:xfrm>
          <a:prstGeom prst="rect">
            <a:avLst/>
          </a:prstGeom>
          <a:noFill/>
          <a:ln w="4445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/>
              <a:t>MOCKS 2</a:t>
            </a:r>
          </a:p>
        </p:txBody>
      </p:sp>
      <p:sp>
        <p:nvSpPr>
          <p:cNvPr id="813" name="TextBox 812">
            <a:extLst>
              <a:ext uri="{FF2B5EF4-FFF2-40B4-BE49-F238E27FC236}">
                <a16:creationId xmlns:a16="http://schemas.microsoft.com/office/drawing/2014/main" id="{A6F4DC48-16DF-49DB-A984-58A01BA5372F}"/>
              </a:ext>
            </a:extLst>
          </p:cNvPr>
          <p:cNvSpPr txBox="1"/>
          <p:nvPr/>
        </p:nvSpPr>
        <p:spPr>
          <a:xfrm>
            <a:off x="5381828" y="3744663"/>
            <a:ext cx="17707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/>
              <a:t>Magnetism &amp; Electromagnetism</a:t>
            </a:r>
          </a:p>
        </p:txBody>
      </p:sp>
      <p:sp>
        <p:nvSpPr>
          <p:cNvPr id="814" name="TextBox 813">
            <a:extLst>
              <a:ext uri="{FF2B5EF4-FFF2-40B4-BE49-F238E27FC236}">
                <a16:creationId xmlns:a16="http://schemas.microsoft.com/office/drawing/2014/main" id="{B880511D-57DD-44CC-9B0C-9E7F4811F7CD}"/>
              </a:ext>
            </a:extLst>
          </p:cNvPr>
          <p:cNvSpPr txBox="1"/>
          <p:nvPr/>
        </p:nvSpPr>
        <p:spPr>
          <a:xfrm>
            <a:off x="6438942" y="5386810"/>
            <a:ext cx="1257418" cy="584775"/>
          </a:xfrm>
          <a:prstGeom prst="rect">
            <a:avLst/>
          </a:prstGeom>
          <a:noFill/>
          <a:ln w="4445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/>
              <a:t>REVISION &amp; EXAM PREP</a:t>
            </a:r>
          </a:p>
        </p:txBody>
      </p:sp>
      <p:pic>
        <p:nvPicPr>
          <p:cNvPr id="182" name="Picture 148">
            <a:extLst>
              <a:ext uri="{FF2B5EF4-FFF2-40B4-BE49-F238E27FC236}">
                <a16:creationId xmlns:a16="http://schemas.microsoft.com/office/drawing/2014/main" id="{CF959364-C00C-444C-90CB-5A265388A6D5}"/>
              </a:ext>
            </a:extLst>
          </p:cNvPr>
          <p:cNvPicPr>
            <a:picLocks noChangeAspect="1"/>
          </p:cNvPicPr>
          <p:nvPr/>
        </p:nvPicPr>
        <p:blipFill>
          <a:blip r:embed="rId4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662"/>
          <a:stretch>
            <a:fillRect/>
          </a:stretch>
        </p:blipFill>
        <p:spPr bwMode="auto">
          <a:xfrm>
            <a:off x="3247718" y="16567443"/>
            <a:ext cx="1057275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3" name="Picture 2">
            <a:extLst>
              <a:ext uri="{FF2B5EF4-FFF2-40B4-BE49-F238E27FC236}">
                <a16:creationId xmlns:a16="http://schemas.microsoft.com/office/drawing/2014/main" id="{B9379170-128F-4BC3-A5BE-E300BA1896BA}"/>
              </a:ext>
            </a:extLst>
          </p:cNvPr>
          <p:cNvPicPr>
            <a:picLocks noChangeAspect="1"/>
          </p:cNvPicPr>
          <p:nvPr/>
        </p:nvPicPr>
        <p:blipFill>
          <a:blip r:embed="rId5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944" y="10547328"/>
            <a:ext cx="5842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" name="Picture 18">
            <a:extLst>
              <a:ext uri="{FF2B5EF4-FFF2-40B4-BE49-F238E27FC236}">
                <a16:creationId xmlns:a16="http://schemas.microsoft.com/office/drawing/2014/main" id="{0E010206-186D-4246-9730-F26B239E5C0B}"/>
              </a:ext>
            </a:extLst>
          </p:cNvPr>
          <p:cNvPicPr>
            <a:picLocks noChangeAspect="1"/>
          </p:cNvPicPr>
          <p:nvPr/>
        </p:nvPicPr>
        <p:blipFill>
          <a:blip r:embed="rId6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81" t="4607" r="7124" b="6715"/>
          <a:stretch>
            <a:fillRect/>
          </a:stretch>
        </p:blipFill>
        <p:spPr bwMode="auto">
          <a:xfrm>
            <a:off x="2513105" y="14763660"/>
            <a:ext cx="423862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5" name="Picture 10" descr="Image result for evolution icon">
            <a:extLst>
              <a:ext uri="{FF2B5EF4-FFF2-40B4-BE49-F238E27FC236}">
                <a16:creationId xmlns:a16="http://schemas.microsoft.com/office/drawing/2014/main" id="{449B0B70-454D-42D8-AB8A-D198306613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6736" y="11868066"/>
            <a:ext cx="742615" cy="384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6" name="Picture 3">
            <a:extLst>
              <a:ext uri="{FF2B5EF4-FFF2-40B4-BE49-F238E27FC236}">
                <a16:creationId xmlns:a16="http://schemas.microsoft.com/office/drawing/2014/main" id="{CF7AB9C9-B177-4BB9-9030-C58DA9D94A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32" t="47617" r="64043" b="41016"/>
          <a:stretch>
            <a:fillRect/>
          </a:stretch>
        </p:blipFill>
        <p:spPr bwMode="auto">
          <a:xfrm>
            <a:off x="3207671" y="12343233"/>
            <a:ext cx="600075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7" name="Graphic 472" descr="Deciduous tree">
            <a:extLst>
              <a:ext uri="{FF2B5EF4-FFF2-40B4-BE49-F238E27FC236}">
                <a16:creationId xmlns:a16="http://schemas.microsoft.com/office/drawing/2014/main" id="{3822D0E7-48EF-4C5F-A845-101D7FA66B5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942" y="13970753"/>
            <a:ext cx="5238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8" name="Picture 22">
            <a:extLst>
              <a:ext uri="{FF2B5EF4-FFF2-40B4-BE49-F238E27FC236}">
                <a16:creationId xmlns:a16="http://schemas.microsoft.com/office/drawing/2014/main" id="{4F5BF1EC-8E17-47B7-8AA2-F8CA0EAD5A5F}"/>
              </a:ext>
            </a:extLst>
          </p:cNvPr>
          <p:cNvPicPr>
            <a:picLocks noChangeAspect="1"/>
          </p:cNvPicPr>
          <p:nvPr/>
        </p:nvPicPr>
        <p:blipFill>
          <a:blip r:embed="rId10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322" y="14506569"/>
            <a:ext cx="5222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" name="Picture 517">
            <a:extLst>
              <a:ext uri="{FF2B5EF4-FFF2-40B4-BE49-F238E27FC236}">
                <a16:creationId xmlns:a16="http://schemas.microsoft.com/office/drawing/2014/main" id="{51D6945F-C3DC-4118-9A63-ADAA403ECDB1}"/>
              </a:ext>
            </a:extLst>
          </p:cNvPr>
          <p:cNvPicPr>
            <a:picLocks noChangeAspect="1"/>
          </p:cNvPicPr>
          <p:nvPr/>
        </p:nvPicPr>
        <p:blipFill>
          <a:blip r:embed="rId11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4217" y="14069945"/>
            <a:ext cx="32067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0" name="Picture 44">
            <a:extLst>
              <a:ext uri="{FF2B5EF4-FFF2-40B4-BE49-F238E27FC236}">
                <a16:creationId xmlns:a16="http://schemas.microsoft.com/office/drawing/2014/main" id="{B6AD098D-C66E-4A03-8546-A094A731AB72}"/>
              </a:ext>
            </a:extLst>
          </p:cNvPr>
          <p:cNvPicPr>
            <a:picLocks noChangeAspect="1"/>
          </p:cNvPicPr>
          <p:nvPr/>
        </p:nvPicPr>
        <p:blipFill>
          <a:blip r:embed="rId12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46" y="11466143"/>
            <a:ext cx="461963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2" name="Picture 99">
            <a:extLst>
              <a:ext uri="{FF2B5EF4-FFF2-40B4-BE49-F238E27FC236}">
                <a16:creationId xmlns:a16="http://schemas.microsoft.com/office/drawing/2014/main" id="{8025154E-A120-4053-9302-E08B1237EA39}"/>
              </a:ext>
            </a:extLst>
          </p:cNvPr>
          <p:cNvPicPr>
            <a:picLocks noChangeAspect="1"/>
          </p:cNvPicPr>
          <p:nvPr/>
        </p:nvPicPr>
        <p:blipFill>
          <a:blip r:embed="rId13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430" y="11526214"/>
            <a:ext cx="429081" cy="721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3" name="Picture 192">
            <a:extLst>
              <a:ext uri="{FF2B5EF4-FFF2-40B4-BE49-F238E27FC236}">
                <a16:creationId xmlns:a16="http://schemas.microsoft.com/office/drawing/2014/main" id="{64FBC354-8941-47FD-8020-F3DCED90C37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958227" y="16248453"/>
            <a:ext cx="426042" cy="401079"/>
          </a:xfrm>
          <a:prstGeom prst="rect">
            <a:avLst/>
          </a:prstGeom>
        </p:spPr>
      </p:pic>
      <p:pic>
        <p:nvPicPr>
          <p:cNvPr id="194" name="Picture 6" descr="Fun States Of Matter Quiz Free Interactive General - Cartoon ...">
            <a:extLst>
              <a:ext uri="{FF2B5EF4-FFF2-40B4-BE49-F238E27FC236}">
                <a16:creationId xmlns:a16="http://schemas.microsoft.com/office/drawing/2014/main" id="{70F787E9-4E66-43E5-B484-23AE099CD5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547" y="16470036"/>
            <a:ext cx="1086877" cy="636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5" name="Picture 2" descr="Sodium Element Symbol Black and White Illustration - Twinkl">
            <a:extLst>
              <a:ext uri="{FF2B5EF4-FFF2-40B4-BE49-F238E27FC236}">
                <a16:creationId xmlns:a16="http://schemas.microsoft.com/office/drawing/2014/main" id="{FF4F14F8-D8F2-4790-932A-E8367C3A7D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51" t="-2504" r="23866" b="-5126"/>
          <a:stretch/>
        </p:blipFill>
        <p:spPr bwMode="auto">
          <a:xfrm>
            <a:off x="6684454" y="16747238"/>
            <a:ext cx="475841" cy="496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7" name="Graphic 36" descr="Stomach">
            <a:extLst>
              <a:ext uri="{FF2B5EF4-FFF2-40B4-BE49-F238E27FC236}">
                <a16:creationId xmlns:a16="http://schemas.microsoft.com/office/drawing/2014/main" id="{5CFEA477-3916-4165-91E5-671A3B822EF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8771" y="16476209"/>
            <a:ext cx="53975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8" name="Picture 24" descr="IGCSE Chemistry 2017: 1.21: Identify an Element as a Metal or a ...">
            <a:extLst>
              <a:ext uri="{FF2B5EF4-FFF2-40B4-BE49-F238E27FC236}">
                <a16:creationId xmlns:a16="http://schemas.microsoft.com/office/drawing/2014/main" id="{BEB0E28C-EAD2-450A-AAE2-C39875D083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9562" y="14425716"/>
            <a:ext cx="861180" cy="505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9" name="Picture 18" descr="Filtration Clipart Clipground Choir Singers Clip Art - Clip Art Of ...">
            <a:extLst>
              <a:ext uri="{FF2B5EF4-FFF2-40B4-BE49-F238E27FC236}">
                <a16:creationId xmlns:a16="http://schemas.microsoft.com/office/drawing/2014/main" id="{46CFDCD3-1C24-4EB3-85E8-356FA966A4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648" y="14610360"/>
            <a:ext cx="404105" cy="553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0" name="Picture 199">
            <a:extLst>
              <a:ext uri="{FF2B5EF4-FFF2-40B4-BE49-F238E27FC236}">
                <a16:creationId xmlns:a16="http://schemas.microsoft.com/office/drawing/2014/main" id="{DF08D2B9-6E21-4BA9-9C75-87DF447177BA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01594" y="12915525"/>
            <a:ext cx="1068431" cy="380743"/>
          </a:xfrm>
          <a:prstGeom prst="rect">
            <a:avLst/>
          </a:prstGeom>
        </p:spPr>
      </p:pic>
      <p:pic>
        <p:nvPicPr>
          <p:cNvPr id="201" name="Picture 6" descr="Clip Art Combustion Chemical Change Physical Chang Phlogisticated ...">
            <a:extLst>
              <a:ext uri="{FF2B5EF4-FFF2-40B4-BE49-F238E27FC236}">
                <a16:creationId xmlns:a16="http://schemas.microsoft.com/office/drawing/2014/main" id="{71862689-9FA5-4A8D-B76E-6BA33D9C20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247" y="12546839"/>
            <a:ext cx="530578" cy="636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2" name="Picture 4" descr="Endothermic and Exothermic Illustration - Twinkl">
            <a:extLst>
              <a:ext uri="{FF2B5EF4-FFF2-40B4-BE49-F238E27FC236}">
                <a16:creationId xmlns:a16="http://schemas.microsoft.com/office/drawing/2014/main" id="{D4E57FC0-139D-431F-AEB2-ADE7E040CD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42" r="23094"/>
          <a:stretch/>
        </p:blipFill>
        <p:spPr bwMode="auto">
          <a:xfrm>
            <a:off x="6135190" y="12493789"/>
            <a:ext cx="444417" cy="876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3" name="Picture 202">
            <a:extLst>
              <a:ext uri="{FF2B5EF4-FFF2-40B4-BE49-F238E27FC236}">
                <a16:creationId xmlns:a16="http://schemas.microsoft.com/office/drawing/2014/main" id="{29ADAE4D-46AB-40AE-A241-070A11F5A4F3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5925524" y="11725534"/>
            <a:ext cx="559833" cy="677837"/>
          </a:xfrm>
          <a:prstGeom prst="rect">
            <a:avLst/>
          </a:prstGeom>
        </p:spPr>
      </p:pic>
      <p:pic>
        <p:nvPicPr>
          <p:cNvPr id="204" name="Picture 203">
            <a:extLst>
              <a:ext uri="{FF2B5EF4-FFF2-40B4-BE49-F238E27FC236}">
                <a16:creationId xmlns:a16="http://schemas.microsoft.com/office/drawing/2014/main" id="{49AE7152-37AC-44F7-8EFB-E8A41D42BB4C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7057001" y="10594283"/>
            <a:ext cx="548482" cy="404355"/>
          </a:xfrm>
          <a:prstGeom prst="rect">
            <a:avLst/>
          </a:prstGeom>
        </p:spPr>
      </p:pic>
      <p:pic>
        <p:nvPicPr>
          <p:cNvPr id="205" name="Picture 204">
            <a:extLst>
              <a:ext uri="{FF2B5EF4-FFF2-40B4-BE49-F238E27FC236}">
                <a16:creationId xmlns:a16="http://schemas.microsoft.com/office/drawing/2014/main" id="{E7607EB6-AB83-4C04-AE87-33885598BC22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7069852" y="11730361"/>
            <a:ext cx="637074" cy="645417"/>
          </a:xfrm>
          <a:prstGeom prst="rect">
            <a:avLst/>
          </a:prstGeom>
        </p:spPr>
      </p:pic>
      <p:pic>
        <p:nvPicPr>
          <p:cNvPr id="206" name="Picture 119">
            <a:extLst>
              <a:ext uri="{FF2B5EF4-FFF2-40B4-BE49-F238E27FC236}">
                <a16:creationId xmlns:a16="http://schemas.microsoft.com/office/drawing/2014/main" id="{FEEE07E4-A6EE-4480-8AEF-D6B882F1EE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678" y="16423482"/>
            <a:ext cx="368300" cy="37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" name="Picture 114">
            <a:extLst>
              <a:ext uri="{FF2B5EF4-FFF2-40B4-BE49-F238E27FC236}">
                <a16:creationId xmlns:a16="http://schemas.microsoft.com/office/drawing/2014/main" id="{6A5E4638-F8B6-4C78-A2B1-EA224FB873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52652">
            <a:off x="1220078" y="16408462"/>
            <a:ext cx="604838" cy="51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8" name="Picture 34">
            <a:extLst>
              <a:ext uri="{FF2B5EF4-FFF2-40B4-BE49-F238E27FC236}">
                <a16:creationId xmlns:a16="http://schemas.microsoft.com/office/drawing/2014/main" id="{BB8636E7-D9C1-4894-8282-B23809444F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2393" y="14815209"/>
            <a:ext cx="37465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9" name="Picture 27">
            <a:extLst>
              <a:ext uri="{FF2B5EF4-FFF2-40B4-BE49-F238E27FC236}">
                <a16:creationId xmlns:a16="http://schemas.microsoft.com/office/drawing/2014/main" id="{BC6DB171-B27F-44F9-A8A1-D3525BDD57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887" y="12725898"/>
            <a:ext cx="5175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0" name="Picture 29">
            <a:extLst>
              <a:ext uri="{FF2B5EF4-FFF2-40B4-BE49-F238E27FC236}">
                <a16:creationId xmlns:a16="http://schemas.microsoft.com/office/drawing/2014/main" id="{2C3445C9-8E41-4524-9F95-C0BD741DDD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7034" y="12511687"/>
            <a:ext cx="477045" cy="326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1" name="Picture 58">
            <a:extLst>
              <a:ext uri="{FF2B5EF4-FFF2-40B4-BE49-F238E27FC236}">
                <a16:creationId xmlns:a16="http://schemas.microsoft.com/office/drawing/2014/main" id="{70D2F9FF-5E0E-4FBE-9249-4E62C73873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2395" y="13703430"/>
            <a:ext cx="465130" cy="509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2" name="Picture 24">
            <a:extLst>
              <a:ext uri="{FF2B5EF4-FFF2-40B4-BE49-F238E27FC236}">
                <a16:creationId xmlns:a16="http://schemas.microsoft.com/office/drawing/2014/main" id="{007DB762-3458-4DC8-8203-7B941E5689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4844" y="13603749"/>
            <a:ext cx="511779" cy="429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3" name="Picture 43">
            <a:extLst>
              <a:ext uri="{FF2B5EF4-FFF2-40B4-BE49-F238E27FC236}">
                <a16:creationId xmlns:a16="http://schemas.microsoft.com/office/drawing/2014/main" id="{BE43EB03-DC0F-4D62-80B7-E8DA218037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988" y="8243347"/>
            <a:ext cx="583240" cy="73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4" name="Picture 52">
            <a:extLst>
              <a:ext uri="{FF2B5EF4-FFF2-40B4-BE49-F238E27FC236}">
                <a16:creationId xmlns:a16="http://schemas.microsoft.com/office/drawing/2014/main" id="{84130882-F962-49E0-B5E1-7CE9805832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006" y="10731534"/>
            <a:ext cx="56991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6" name="Picture 58">
            <a:extLst>
              <a:ext uri="{FF2B5EF4-FFF2-40B4-BE49-F238E27FC236}">
                <a16:creationId xmlns:a16="http://schemas.microsoft.com/office/drawing/2014/main" id="{F06990D5-9136-41E4-AF75-53FA270AC2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1187" y="10689237"/>
            <a:ext cx="360739" cy="35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4" name="Picture 11">
            <a:extLst>
              <a:ext uri="{FF2B5EF4-FFF2-40B4-BE49-F238E27FC236}">
                <a16:creationId xmlns:a16="http://schemas.microsoft.com/office/drawing/2014/main" id="{E0D02AFF-36AA-4F6E-B9E5-DB5B27FF817B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5498" y="11087418"/>
            <a:ext cx="549275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" name="Picture 5">
            <a:extLst>
              <a:ext uri="{FF2B5EF4-FFF2-40B4-BE49-F238E27FC236}">
                <a16:creationId xmlns:a16="http://schemas.microsoft.com/office/drawing/2014/main" id="{2E14D21B-345A-41A5-8153-BC82233A40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74" t="44202" r="20155" b="43439"/>
          <a:stretch>
            <a:fillRect/>
          </a:stretch>
        </p:blipFill>
        <p:spPr bwMode="auto">
          <a:xfrm>
            <a:off x="7942262" y="10696741"/>
            <a:ext cx="320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6" name="Graphic 34" descr="Heart organ">
            <a:extLst>
              <a:ext uri="{FF2B5EF4-FFF2-40B4-BE49-F238E27FC236}">
                <a16:creationId xmlns:a16="http://schemas.microsoft.com/office/drawing/2014/main" id="{C019A5BA-A753-4B64-A68C-08DE8A0AFCD6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9872" y="9756594"/>
            <a:ext cx="667939" cy="6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7" name="Graphic 21" descr="First aid kit">
            <a:extLst>
              <a:ext uri="{FF2B5EF4-FFF2-40B4-BE49-F238E27FC236}">
                <a16:creationId xmlns:a16="http://schemas.microsoft.com/office/drawing/2014/main" id="{F68F08F6-735B-48DD-84FE-8EEDF4A4EE16}"/>
              </a:ext>
            </a:extLst>
          </p:cNvPr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2176" y="10074332"/>
            <a:ext cx="4619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8" name="Picture 106">
            <a:extLst>
              <a:ext uri="{FF2B5EF4-FFF2-40B4-BE49-F238E27FC236}">
                <a16:creationId xmlns:a16="http://schemas.microsoft.com/office/drawing/2014/main" id="{D2319E71-4A91-4625-9467-226647C150AB}"/>
              </a:ext>
            </a:extLst>
          </p:cNvPr>
          <p:cNvPicPr>
            <a:picLocks noChangeAspect="1"/>
          </p:cNvPicPr>
          <p:nvPr/>
        </p:nvPicPr>
        <p:blipFill>
          <a:blip r:embed="rId40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0623" y="10125088"/>
            <a:ext cx="42545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9" name="Picture 36">
            <a:extLst>
              <a:ext uri="{FF2B5EF4-FFF2-40B4-BE49-F238E27FC236}">
                <a16:creationId xmlns:a16="http://schemas.microsoft.com/office/drawing/2014/main" id="{2B5E89A9-E131-4BFF-B89A-E06AEF789582}"/>
              </a:ext>
            </a:extLst>
          </p:cNvPr>
          <p:cNvPicPr>
            <a:picLocks noChangeAspect="1"/>
          </p:cNvPicPr>
          <p:nvPr/>
        </p:nvPicPr>
        <p:blipFill>
          <a:blip r:embed="rId41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7049" y="7640351"/>
            <a:ext cx="555625" cy="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0" name="Picture 500">
            <a:extLst>
              <a:ext uri="{FF2B5EF4-FFF2-40B4-BE49-F238E27FC236}">
                <a16:creationId xmlns:a16="http://schemas.microsoft.com/office/drawing/2014/main" id="{9A39607D-9EB6-4F3A-BA7F-72AA643DAAF1}"/>
              </a:ext>
            </a:extLst>
          </p:cNvPr>
          <p:cNvPicPr>
            <a:picLocks noChangeAspect="1"/>
          </p:cNvPicPr>
          <p:nvPr/>
        </p:nvPicPr>
        <p:blipFill>
          <a:blip r:embed="rId42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35"/>
          <a:stretch>
            <a:fillRect/>
          </a:stretch>
        </p:blipFill>
        <p:spPr bwMode="auto">
          <a:xfrm>
            <a:off x="7312715" y="7387572"/>
            <a:ext cx="3333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1" name="Picture 98">
            <a:extLst>
              <a:ext uri="{FF2B5EF4-FFF2-40B4-BE49-F238E27FC236}">
                <a16:creationId xmlns:a16="http://schemas.microsoft.com/office/drawing/2014/main" id="{A814B709-EEC9-41FD-AE7E-65CB5875C659}"/>
              </a:ext>
            </a:extLst>
          </p:cNvPr>
          <p:cNvPicPr>
            <a:picLocks noChangeAspect="1"/>
          </p:cNvPicPr>
          <p:nvPr/>
        </p:nvPicPr>
        <p:blipFill>
          <a:blip r:embed="rId43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582" y="7155509"/>
            <a:ext cx="568325" cy="57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3" name="Picture 18" descr="Image result for kidney icon">
            <a:extLst>
              <a:ext uri="{FF2B5EF4-FFF2-40B4-BE49-F238E27FC236}">
                <a16:creationId xmlns:a16="http://schemas.microsoft.com/office/drawing/2014/main" id="{5FA0FB76-9D3E-422A-9945-BFAFD69C68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1436" y="7176377"/>
            <a:ext cx="441325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4" name="Picture 93">
            <a:extLst>
              <a:ext uri="{FF2B5EF4-FFF2-40B4-BE49-F238E27FC236}">
                <a16:creationId xmlns:a16="http://schemas.microsoft.com/office/drawing/2014/main" id="{4BD017B8-3C23-43DC-B55E-B3BCDA8680D9}"/>
              </a:ext>
            </a:extLst>
          </p:cNvPr>
          <p:cNvPicPr>
            <a:picLocks noChangeAspect="1"/>
          </p:cNvPicPr>
          <p:nvPr/>
        </p:nvPicPr>
        <p:blipFill>
          <a:blip r:embed="rId45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4168" y="7781417"/>
            <a:ext cx="406400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" name="Picture 27">
            <a:extLst>
              <a:ext uri="{FF2B5EF4-FFF2-40B4-BE49-F238E27FC236}">
                <a16:creationId xmlns:a16="http://schemas.microsoft.com/office/drawing/2014/main" id="{30C22548-0EAC-417A-9C97-E534B43A9577}"/>
              </a:ext>
            </a:extLst>
          </p:cNvPr>
          <p:cNvPicPr>
            <a:picLocks noChangeAspect="1"/>
          </p:cNvPicPr>
          <p:nvPr/>
        </p:nvPicPr>
        <p:blipFill>
          <a:blip r:embed="rId46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779" y="4914277"/>
            <a:ext cx="5921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" name="Picture 40">
            <a:extLst>
              <a:ext uri="{FF2B5EF4-FFF2-40B4-BE49-F238E27FC236}">
                <a16:creationId xmlns:a16="http://schemas.microsoft.com/office/drawing/2014/main" id="{37824692-8BCB-4910-B657-EEDB8E1E06DE}"/>
              </a:ext>
            </a:extLst>
          </p:cNvPr>
          <p:cNvPicPr>
            <a:picLocks noChangeAspect="1"/>
          </p:cNvPicPr>
          <p:nvPr/>
        </p:nvPicPr>
        <p:blipFill>
          <a:blip r:embed="rId47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256" y="5620887"/>
            <a:ext cx="4238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7" name="Picture 39">
            <a:extLst>
              <a:ext uri="{FF2B5EF4-FFF2-40B4-BE49-F238E27FC236}">
                <a16:creationId xmlns:a16="http://schemas.microsoft.com/office/drawing/2014/main" id="{4291567C-D233-4D19-B709-97FBD7E92566}"/>
              </a:ext>
            </a:extLst>
          </p:cNvPr>
          <p:cNvPicPr>
            <a:picLocks noChangeAspect="1"/>
          </p:cNvPicPr>
          <p:nvPr/>
        </p:nvPicPr>
        <p:blipFill>
          <a:blip r:embed="rId4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4" r="6369" b="-1161"/>
          <a:stretch>
            <a:fillRect/>
          </a:stretch>
        </p:blipFill>
        <p:spPr bwMode="auto">
          <a:xfrm>
            <a:off x="424584" y="6117832"/>
            <a:ext cx="51435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8" name="Picture 75">
            <a:extLst>
              <a:ext uri="{FF2B5EF4-FFF2-40B4-BE49-F238E27FC236}">
                <a16:creationId xmlns:a16="http://schemas.microsoft.com/office/drawing/2014/main" id="{48B3AB39-5908-4A33-9627-AFC5CAAB465E}"/>
              </a:ext>
            </a:extLst>
          </p:cNvPr>
          <p:cNvPicPr>
            <a:picLocks noChangeAspect="1"/>
          </p:cNvPicPr>
          <p:nvPr/>
        </p:nvPicPr>
        <p:blipFill>
          <a:blip r:embed="rId49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411" y="2988890"/>
            <a:ext cx="738948" cy="67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9" name="Picture 77">
            <a:extLst>
              <a:ext uri="{FF2B5EF4-FFF2-40B4-BE49-F238E27FC236}">
                <a16:creationId xmlns:a16="http://schemas.microsoft.com/office/drawing/2014/main" id="{CA8C3A89-BD2F-434A-89D0-83A2B8911F54}"/>
              </a:ext>
            </a:extLst>
          </p:cNvPr>
          <p:cNvPicPr>
            <a:picLocks noChangeAspect="1"/>
          </p:cNvPicPr>
          <p:nvPr/>
        </p:nvPicPr>
        <p:blipFill>
          <a:blip r:embed="rId50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76" r="5719" b="5782"/>
          <a:stretch>
            <a:fillRect/>
          </a:stretch>
        </p:blipFill>
        <p:spPr bwMode="auto">
          <a:xfrm rot="3306134">
            <a:off x="1533522" y="4193249"/>
            <a:ext cx="493712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0" name="Picture 731">
            <a:extLst>
              <a:ext uri="{FF2B5EF4-FFF2-40B4-BE49-F238E27FC236}">
                <a16:creationId xmlns:a16="http://schemas.microsoft.com/office/drawing/2014/main" id="{AAFE4D5C-0F53-42DA-9C88-E2398B0D3438}"/>
              </a:ext>
            </a:extLst>
          </p:cNvPr>
          <p:cNvPicPr>
            <a:picLocks noChangeAspect="1"/>
          </p:cNvPicPr>
          <p:nvPr/>
        </p:nvPicPr>
        <p:blipFill>
          <a:blip r:embed="rId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0356" y="8518446"/>
            <a:ext cx="47942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1" name="Picture 28">
            <a:extLst>
              <a:ext uri="{FF2B5EF4-FFF2-40B4-BE49-F238E27FC236}">
                <a16:creationId xmlns:a16="http://schemas.microsoft.com/office/drawing/2014/main" id="{62E2970B-6855-4CC4-A1B3-0568952EA1A0}"/>
              </a:ext>
            </a:extLst>
          </p:cNvPr>
          <p:cNvPicPr>
            <a:picLocks noChangeAspect="1"/>
          </p:cNvPicPr>
          <p:nvPr/>
        </p:nvPicPr>
        <p:blipFill>
          <a:blip r:embed="rId5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86" r="1201"/>
          <a:stretch>
            <a:fillRect/>
          </a:stretch>
        </p:blipFill>
        <p:spPr bwMode="auto">
          <a:xfrm>
            <a:off x="8865831" y="7664977"/>
            <a:ext cx="860425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2" name="Graphic 466" descr="Needle">
            <a:extLst>
              <a:ext uri="{FF2B5EF4-FFF2-40B4-BE49-F238E27FC236}">
                <a16:creationId xmlns:a16="http://schemas.microsoft.com/office/drawing/2014/main" id="{6AA98F4B-3F39-412B-8247-0E65F329B8BD}"/>
              </a:ext>
            </a:extLst>
          </p:cNvPr>
          <p:cNvPicPr>
            <a:picLocks noChangeAspect="1"/>
          </p:cNvPicPr>
          <p:nvPr/>
        </p:nvPicPr>
        <p:blipFill>
          <a:blip r:embed="rId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4525" y="7007439"/>
            <a:ext cx="609600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3" name="Picture 252">
            <a:extLst>
              <a:ext uri="{FF2B5EF4-FFF2-40B4-BE49-F238E27FC236}">
                <a16:creationId xmlns:a16="http://schemas.microsoft.com/office/drawing/2014/main" id="{007E5E1A-4535-487E-ACCA-F841D28A078C}"/>
              </a:ext>
            </a:extLst>
          </p:cNvPr>
          <p:cNvPicPr>
            <a:picLocks noChangeAspect="1"/>
          </p:cNvPicPr>
          <p:nvPr/>
        </p:nvPicPr>
        <p:blipFill>
          <a:blip r:embed="rId54"/>
          <a:stretch>
            <a:fillRect/>
          </a:stretch>
        </p:blipFill>
        <p:spPr>
          <a:xfrm>
            <a:off x="1406620" y="8483022"/>
            <a:ext cx="774791" cy="548448"/>
          </a:xfrm>
          <a:prstGeom prst="rect">
            <a:avLst/>
          </a:prstGeom>
        </p:spPr>
      </p:pic>
      <p:pic>
        <p:nvPicPr>
          <p:cNvPr id="254" name="Picture 253">
            <a:extLst>
              <a:ext uri="{FF2B5EF4-FFF2-40B4-BE49-F238E27FC236}">
                <a16:creationId xmlns:a16="http://schemas.microsoft.com/office/drawing/2014/main" id="{AB7A8ACE-DEE3-4F39-9571-7253EAE0C26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75993" y="9810205"/>
            <a:ext cx="552013" cy="519670"/>
          </a:xfrm>
          <a:prstGeom prst="rect">
            <a:avLst/>
          </a:prstGeom>
        </p:spPr>
      </p:pic>
      <p:pic>
        <p:nvPicPr>
          <p:cNvPr id="256" name="Picture 255">
            <a:extLst>
              <a:ext uri="{FF2B5EF4-FFF2-40B4-BE49-F238E27FC236}">
                <a16:creationId xmlns:a16="http://schemas.microsoft.com/office/drawing/2014/main" id="{5A04F737-E6E4-46B2-9B3C-87342C705F17}"/>
              </a:ext>
            </a:extLst>
          </p:cNvPr>
          <p:cNvPicPr>
            <a:picLocks noChangeAspect="1"/>
          </p:cNvPicPr>
          <p:nvPr/>
        </p:nvPicPr>
        <p:blipFill>
          <a:blip r:embed="rId55"/>
          <a:stretch>
            <a:fillRect/>
          </a:stretch>
        </p:blipFill>
        <p:spPr>
          <a:xfrm>
            <a:off x="6060364" y="8481407"/>
            <a:ext cx="468966" cy="444605"/>
          </a:xfrm>
          <a:prstGeom prst="rect">
            <a:avLst/>
          </a:prstGeom>
        </p:spPr>
      </p:pic>
      <p:pic>
        <p:nvPicPr>
          <p:cNvPr id="257" name="Picture 256">
            <a:extLst>
              <a:ext uri="{FF2B5EF4-FFF2-40B4-BE49-F238E27FC236}">
                <a16:creationId xmlns:a16="http://schemas.microsoft.com/office/drawing/2014/main" id="{2B3C62E8-85EC-4A94-8975-1682E3875612}"/>
              </a:ext>
            </a:extLst>
          </p:cNvPr>
          <p:cNvPicPr>
            <a:picLocks noChangeAspect="1"/>
          </p:cNvPicPr>
          <p:nvPr/>
        </p:nvPicPr>
        <p:blipFill rotWithShape="1">
          <a:blip r:embed="rId56"/>
          <a:srcRect t="9046" r="26114" b="37760"/>
          <a:stretch/>
        </p:blipFill>
        <p:spPr>
          <a:xfrm>
            <a:off x="5351196" y="7127304"/>
            <a:ext cx="961975" cy="519975"/>
          </a:xfrm>
          <a:prstGeom prst="rect">
            <a:avLst/>
          </a:prstGeom>
        </p:spPr>
      </p:pic>
      <p:pic>
        <p:nvPicPr>
          <p:cNvPr id="258" name="Picture 257">
            <a:extLst>
              <a:ext uri="{FF2B5EF4-FFF2-40B4-BE49-F238E27FC236}">
                <a16:creationId xmlns:a16="http://schemas.microsoft.com/office/drawing/2014/main" id="{F30AAE3D-D622-4FC1-AEBC-8AA7A6A8A6D4}"/>
              </a:ext>
            </a:extLst>
          </p:cNvPr>
          <p:cNvPicPr>
            <a:picLocks noChangeAspect="1"/>
          </p:cNvPicPr>
          <p:nvPr/>
        </p:nvPicPr>
        <p:blipFill rotWithShape="1">
          <a:blip r:embed="rId57"/>
          <a:srcRect t="11924"/>
          <a:stretch/>
        </p:blipFill>
        <p:spPr>
          <a:xfrm>
            <a:off x="6701866" y="6339424"/>
            <a:ext cx="575713" cy="451674"/>
          </a:xfrm>
          <a:prstGeom prst="rect">
            <a:avLst/>
          </a:prstGeom>
        </p:spPr>
      </p:pic>
      <p:pic>
        <p:nvPicPr>
          <p:cNvPr id="259" name="Picture 258">
            <a:extLst>
              <a:ext uri="{FF2B5EF4-FFF2-40B4-BE49-F238E27FC236}">
                <a16:creationId xmlns:a16="http://schemas.microsoft.com/office/drawing/2014/main" id="{B223F85E-2EC0-4972-A708-6196266FE8DF}"/>
              </a:ext>
            </a:extLst>
          </p:cNvPr>
          <p:cNvPicPr>
            <a:picLocks noChangeAspect="1"/>
          </p:cNvPicPr>
          <p:nvPr/>
        </p:nvPicPr>
        <p:blipFill>
          <a:blip r:embed="rId58"/>
          <a:stretch>
            <a:fillRect/>
          </a:stretch>
        </p:blipFill>
        <p:spPr>
          <a:xfrm>
            <a:off x="8125163" y="5623626"/>
            <a:ext cx="818703" cy="599408"/>
          </a:xfrm>
          <a:prstGeom prst="rect">
            <a:avLst/>
          </a:prstGeom>
        </p:spPr>
      </p:pic>
      <p:pic>
        <p:nvPicPr>
          <p:cNvPr id="260" name="Picture 259">
            <a:extLst>
              <a:ext uri="{FF2B5EF4-FFF2-40B4-BE49-F238E27FC236}">
                <a16:creationId xmlns:a16="http://schemas.microsoft.com/office/drawing/2014/main" id="{814D456C-EF22-40F2-A459-9B696526DD93}"/>
              </a:ext>
            </a:extLst>
          </p:cNvPr>
          <p:cNvPicPr>
            <a:picLocks noChangeAspect="1"/>
          </p:cNvPicPr>
          <p:nvPr/>
        </p:nvPicPr>
        <p:blipFill>
          <a:blip r:embed="rId59"/>
          <a:stretch>
            <a:fillRect/>
          </a:stretch>
        </p:blipFill>
        <p:spPr>
          <a:xfrm>
            <a:off x="106016" y="3642383"/>
            <a:ext cx="618267" cy="568806"/>
          </a:xfrm>
          <a:prstGeom prst="rect">
            <a:avLst/>
          </a:prstGeom>
        </p:spPr>
      </p:pic>
      <p:pic>
        <p:nvPicPr>
          <p:cNvPr id="261" name="Picture 260">
            <a:extLst>
              <a:ext uri="{FF2B5EF4-FFF2-40B4-BE49-F238E27FC236}">
                <a16:creationId xmlns:a16="http://schemas.microsoft.com/office/drawing/2014/main" id="{6D2318B8-69B0-48D2-B0BD-0CD0BDDCAD4B}"/>
              </a:ext>
            </a:extLst>
          </p:cNvPr>
          <p:cNvPicPr>
            <a:picLocks noChangeAspect="1"/>
          </p:cNvPicPr>
          <p:nvPr/>
        </p:nvPicPr>
        <p:blipFill rotWithShape="1">
          <a:blip r:embed="rId60"/>
          <a:srcRect l="6598" t="-2373" r="4367" b="14228"/>
          <a:stretch/>
        </p:blipFill>
        <p:spPr>
          <a:xfrm>
            <a:off x="3259204" y="3162644"/>
            <a:ext cx="1138307" cy="375641"/>
          </a:xfrm>
          <a:prstGeom prst="rect">
            <a:avLst/>
          </a:prstGeom>
        </p:spPr>
      </p:pic>
      <p:pic>
        <p:nvPicPr>
          <p:cNvPr id="262" name="Picture 261">
            <a:extLst>
              <a:ext uri="{FF2B5EF4-FFF2-40B4-BE49-F238E27FC236}">
                <a16:creationId xmlns:a16="http://schemas.microsoft.com/office/drawing/2014/main" id="{B8A234DE-1201-4848-B34E-5D09BE7E1E5A}"/>
              </a:ext>
            </a:extLst>
          </p:cNvPr>
          <p:cNvPicPr>
            <a:picLocks noChangeAspect="1"/>
          </p:cNvPicPr>
          <p:nvPr/>
        </p:nvPicPr>
        <p:blipFill>
          <a:blip r:embed="rId61"/>
          <a:stretch>
            <a:fillRect/>
          </a:stretch>
        </p:blipFill>
        <p:spPr>
          <a:xfrm>
            <a:off x="4879547" y="3423917"/>
            <a:ext cx="729436" cy="607863"/>
          </a:xfrm>
          <a:prstGeom prst="rect">
            <a:avLst/>
          </a:prstGeom>
        </p:spPr>
      </p:pic>
      <p:pic>
        <p:nvPicPr>
          <p:cNvPr id="263" name="Picture 21">
            <a:extLst>
              <a:ext uri="{FF2B5EF4-FFF2-40B4-BE49-F238E27FC236}">
                <a16:creationId xmlns:a16="http://schemas.microsoft.com/office/drawing/2014/main" id="{8BF58490-FD78-4FBC-847D-4BC7967C2C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8683" y="6075172"/>
            <a:ext cx="523875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4" name="Picture 39">
            <a:extLst>
              <a:ext uri="{FF2B5EF4-FFF2-40B4-BE49-F238E27FC236}">
                <a16:creationId xmlns:a16="http://schemas.microsoft.com/office/drawing/2014/main" id="{3940AF98-970D-4E6E-AE6C-CD53F62A07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1522" y="3493304"/>
            <a:ext cx="830263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5" name="Picture 42">
            <a:extLst>
              <a:ext uri="{FF2B5EF4-FFF2-40B4-BE49-F238E27FC236}">
                <a16:creationId xmlns:a16="http://schemas.microsoft.com/office/drawing/2014/main" id="{F781BBC4-C8D9-46DF-AD41-927E2B031A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7183" y="4261484"/>
            <a:ext cx="573087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" name="Picture 28" descr="Naming Covalent Compounds">
            <a:extLst>
              <a:ext uri="{FF2B5EF4-FFF2-40B4-BE49-F238E27FC236}">
                <a16:creationId xmlns:a16="http://schemas.microsoft.com/office/drawing/2014/main" id="{B0CE76B4-8E67-456A-8F4A-40D00A4635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854"/>
          <a:stretch/>
        </p:blipFill>
        <p:spPr bwMode="auto">
          <a:xfrm>
            <a:off x="4758413" y="6473317"/>
            <a:ext cx="613349" cy="521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7" name="Picture 22" descr="Chromatography , Free Transparent Clipart - ClipartKey">
            <a:extLst>
              <a:ext uri="{FF2B5EF4-FFF2-40B4-BE49-F238E27FC236}">
                <a16:creationId xmlns:a16="http://schemas.microsoft.com/office/drawing/2014/main" id="{F1F969F1-1238-4154-96B8-4B37B2F0D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552" y="6462014"/>
            <a:ext cx="630245" cy="565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8" name="Picture 22">
            <a:extLst>
              <a:ext uri="{FF2B5EF4-FFF2-40B4-BE49-F238E27FC236}">
                <a16:creationId xmlns:a16="http://schemas.microsoft.com/office/drawing/2014/main" id="{2EF3BE92-EA33-46FA-A3D9-035E8BB6A9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348313" flipH="1" flipV="1">
            <a:off x="1896386" y="8163635"/>
            <a:ext cx="561975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9" name="Picture 24">
            <a:extLst>
              <a:ext uri="{FF2B5EF4-FFF2-40B4-BE49-F238E27FC236}">
                <a16:creationId xmlns:a16="http://schemas.microsoft.com/office/drawing/2014/main" id="{8053C7C8-E01E-4F04-B87C-1B36515392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8387" y="8233264"/>
            <a:ext cx="511779" cy="429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0" name="Picture 22">
            <a:extLst>
              <a:ext uri="{FF2B5EF4-FFF2-40B4-BE49-F238E27FC236}">
                <a16:creationId xmlns:a16="http://schemas.microsoft.com/office/drawing/2014/main" id="{E3FA2F87-4423-49E8-BC5C-89243C875B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1523" y="7687332"/>
            <a:ext cx="40005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1" name="Picture 20">
            <a:extLst>
              <a:ext uri="{FF2B5EF4-FFF2-40B4-BE49-F238E27FC236}">
                <a16:creationId xmlns:a16="http://schemas.microsoft.com/office/drawing/2014/main" id="{925F9264-373B-4BCB-B86A-33725AD269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9178" y="14797746"/>
            <a:ext cx="409575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2" name="Picture 271">
            <a:extLst>
              <a:ext uri="{FF2B5EF4-FFF2-40B4-BE49-F238E27FC236}">
                <a16:creationId xmlns:a16="http://schemas.microsoft.com/office/drawing/2014/main" id="{4E646DBD-1A3B-4446-8248-EE035DBE0FFA}"/>
              </a:ext>
            </a:extLst>
          </p:cNvPr>
          <p:cNvPicPr>
            <a:picLocks noChangeAspect="1"/>
          </p:cNvPicPr>
          <p:nvPr/>
        </p:nvPicPr>
        <p:blipFill>
          <a:blip r:embed="rId70"/>
          <a:stretch>
            <a:fillRect/>
          </a:stretch>
        </p:blipFill>
        <p:spPr>
          <a:xfrm>
            <a:off x="6569343" y="197550"/>
            <a:ext cx="2609314" cy="132294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8944</TotalTime>
  <Words>220</Words>
  <Application>Microsoft Office PowerPoint</Application>
  <PresentationFormat>Custom</PresentationFormat>
  <Paragraphs>87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Gill Sans MT Condensed</vt:lpstr>
      <vt:lpstr>Office Theme</vt:lpstr>
      <vt:lpstr>PowerPoint Presentation</vt:lpstr>
    </vt:vector>
  </TitlesOfParts>
  <Company>St Mary's Catholic High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Lee Peachey</dc:creator>
  <cp:lastModifiedBy>S Turner</cp:lastModifiedBy>
  <cp:revision>376</cp:revision>
  <cp:lastPrinted>2021-09-08T12:10:43Z</cp:lastPrinted>
  <dcterms:created xsi:type="dcterms:W3CDTF">2018-02-08T08:28:53Z</dcterms:created>
  <dcterms:modified xsi:type="dcterms:W3CDTF">2025-11-13T14:42:07Z</dcterms:modified>
</cp:coreProperties>
</file>