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56" r:id="rId2"/>
  </p:sldIdLst>
  <p:sldSz cx="9720263" cy="17640300"/>
  <p:notesSz cx="6797675" cy="9926638"/>
  <p:defaultTextStyle>
    <a:defPPr>
      <a:defRPr lang="en-US"/>
    </a:defPPr>
    <a:lvl1pPr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546100" indent="-88900"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093788" indent="-179388"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641475" indent="-269875"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187575" indent="-358775"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CB5A"/>
    <a:srgbClr val="217C88"/>
    <a:srgbClr val="33CCCC"/>
    <a:srgbClr val="971B37"/>
    <a:srgbClr val="66FF33"/>
    <a:srgbClr val="00B050"/>
    <a:srgbClr val="144856"/>
    <a:srgbClr val="175A68"/>
    <a:srgbClr val="FE5E00"/>
    <a:srgbClr val="F8B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441" autoAdjust="0"/>
  </p:normalViewPr>
  <p:slideViewPr>
    <p:cSldViewPr snapToGrid="0">
      <p:cViewPr>
        <p:scale>
          <a:sx n="100" d="100"/>
          <a:sy n="100" d="100"/>
        </p:scale>
        <p:origin x="1326" y="-2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429BEA-25BE-410D-BE5E-4E1FB9B7AF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944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3D4BE-B55E-433A-9C17-511AFFCFCE8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944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009C514-2D65-4674-BC07-189380C6D537}" type="datetimeFigureOut">
              <a:rPr lang="en-US"/>
              <a:pPr>
                <a:defRPr/>
              </a:pPr>
              <a:t>11/3/2025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4967AAB-A8DA-45DD-BCF9-C6AC8AC5E7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2EA3B57-EB49-4D5E-852F-16269B95C4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28A05-BF62-4626-BD75-75C131079BB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944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DC305-D814-4CC6-80FB-2B57E0F779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8974AD2-CA02-4F32-B9B2-45969E5EEE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5138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0275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95413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60550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694E07EB-7754-4D6C-A7A1-2E61BC77E1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B3009F-D282-44BC-9872-11F5120BD9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06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21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04CF9CA8-F906-4E44-816D-E4338D1394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075E980-EC14-4530-9A05-2CC370F24BEF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E1361-4954-4796-A70B-D500E73CA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9AFEB-37FA-430C-9994-82C802A49526}" type="datetimeFigureOut">
              <a:rPr lang="en-GB"/>
              <a:pPr>
                <a:defRPr/>
              </a:pPr>
              <a:t>03/11/2025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513B4-4BC7-4F6A-B5E8-D2C28B32C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CE5E3-4F27-45AD-BE67-7F45754BF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51E4D-C462-460E-AF3B-F1AE0893E9A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9724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34FC3-D62B-4C48-AA2A-D50CF42A5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01B2A-C51A-492E-A2C5-49601B97E846}" type="datetimeFigureOut">
              <a:rPr lang="en-GB"/>
              <a:pPr>
                <a:defRPr/>
              </a:pPr>
              <a:t>03/11/2025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DA28D-71DD-4D74-84BF-C2A9D9D22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2395E-05F1-4635-9DC7-67FEAEF33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1884C-F9B9-4C9F-ADA9-CA5A25186AF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154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225E8-70BB-4325-A0F7-C1608CC9A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929D4-DE73-4527-B243-35F454742C3E}" type="datetimeFigureOut">
              <a:rPr lang="en-GB"/>
              <a:pPr>
                <a:defRPr/>
              </a:pPr>
              <a:t>03/11/2025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37BCD-9A2E-4FF2-9630-B43373073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5D8DC-5087-4292-AD7C-713DE07FD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A6342-333D-47EC-879E-8D4DE1C9CE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9407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22B21-D804-412A-AB43-77C106BE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FB993-D04A-483F-8C93-FF02181A99CE}" type="datetimeFigureOut">
              <a:rPr lang="en-GB"/>
              <a:pPr>
                <a:defRPr/>
              </a:pPr>
              <a:t>03/11/2025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35D85-1F5E-431F-9F7B-A559D0860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9ADF8-9896-435E-819F-37C90F85A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6CED7-45EB-4F8B-9FEC-C114A00693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432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3F834-BA4A-42C3-87F2-388C557A3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D8193-DD11-4FF3-A7DC-6673B3978C70}" type="datetimeFigureOut">
              <a:rPr lang="en-GB"/>
              <a:pPr>
                <a:defRPr/>
              </a:pPr>
              <a:t>03/11/2025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ECA7F-9A5E-43A2-8AE6-E310A3941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2331D-31A4-42AD-9CC5-3B84E8D8E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3E26F-FBCE-403D-92D7-E7CB0F147A4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9743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F24E5A-1E44-491D-98CF-646982AE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08E8-304F-45D1-B4EB-FD2CCE3F64C3}" type="datetimeFigureOut">
              <a:rPr lang="en-GB"/>
              <a:pPr>
                <a:defRPr/>
              </a:pPr>
              <a:t>03/11/2025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E8534A-50CB-4833-92C1-BEAD89DCF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2FA9C4-4D68-47DC-B063-469A55BBB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29CCB-7188-4756-AC36-13916F59C5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8704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77F5CAD-1C50-46AB-B229-4D7C5CAE4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A86A5-9268-4DEA-B1CA-6754B7A2FFCC}" type="datetimeFigureOut">
              <a:rPr lang="en-GB"/>
              <a:pPr>
                <a:defRPr/>
              </a:pPr>
              <a:t>03/11/2025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956DDB9-40CB-454B-81F9-79B8BF863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86B743A-12A8-48BB-A239-135C0DD34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EC80A-2668-4121-95B0-04E4058C23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7275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1BA94AD-E937-4DF7-8538-D1BCF890D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ADC25-882D-4C4E-9481-8C92F1177052}" type="datetimeFigureOut">
              <a:rPr lang="en-GB"/>
              <a:pPr>
                <a:defRPr/>
              </a:pPr>
              <a:t>03/11/2025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182D7F7-8CD8-413B-961C-D13D289B6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37B5CF5-D746-42B4-A7BC-D20C9B7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F8FF2-1AF6-44E3-A9DD-D7CECBB836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693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0B26F96-E68D-48CC-BA9D-83287D880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2C34B-04B3-4619-98E4-66517C91066D}" type="datetimeFigureOut">
              <a:rPr lang="en-GB"/>
              <a:pPr>
                <a:defRPr/>
              </a:pPr>
              <a:t>03/11/2025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EFEDA0E-B729-40F9-96C2-F83720E95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0729279-3864-46AD-9BD3-94C2D1E93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B0A6E-4CF8-453D-B8AB-1DD4DECFEC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5192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453F03-61E2-4B85-859F-BCD2780D3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C8424-CBFD-4382-B2CC-7C273E6796D2}" type="datetimeFigureOut">
              <a:rPr lang="en-GB"/>
              <a:pPr>
                <a:defRPr/>
              </a:pPr>
              <a:t>03/11/2025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00E6CC-9D61-48DB-8B4B-2CB3701DB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B88A7E-B3BA-4265-8596-4CE9282C0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68759-298B-4940-91BF-131EFC88DD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523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rtlCol="0">
            <a:normAutofit/>
          </a:bodyPr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0BBF3B-FAD0-4EBE-A98C-71C32C3C0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0D856-3719-404D-B9A4-188AF8C44624}" type="datetimeFigureOut">
              <a:rPr lang="en-GB"/>
              <a:pPr>
                <a:defRPr/>
              </a:pPr>
              <a:t>03/11/2025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65AA3B-564A-4159-8EC0-D640F2BDE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D08956-843F-45E1-849B-5A9FA08D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D0848-ADEC-4A1B-BCB8-4EC5EB9C29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7536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3D356FE-BFCD-4C26-B1B5-90884A0A1A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68338" y="939800"/>
            <a:ext cx="8383587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A8B62F4-BB5E-4D30-B90F-6EE250793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68338" y="4695825"/>
            <a:ext cx="8383587" cy="1119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1F930-1228-48A5-A996-FE190E99B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338" y="16349663"/>
            <a:ext cx="2187575" cy="939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094475" eaLnBrk="1" fontAlgn="auto" hangingPunct="1">
              <a:spcBef>
                <a:spcPts val="0"/>
              </a:spcBef>
              <a:spcAft>
                <a:spcPts val="0"/>
              </a:spcAft>
              <a:defRPr sz="1276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88864F-2C3D-4182-8209-D250A5679695}" type="datetimeFigureOut">
              <a:rPr lang="en-GB"/>
              <a:pPr>
                <a:defRPr/>
              </a:pPr>
              <a:t>03/11/2025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9DF96-A280-4963-80F7-C1178FDF1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19450" y="16349663"/>
            <a:ext cx="3281363" cy="939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094475" eaLnBrk="1" fontAlgn="auto" hangingPunct="1">
              <a:spcBef>
                <a:spcPts val="0"/>
              </a:spcBef>
              <a:spcAft>
                <a:spcPts val="0"/>
              </a:spcAft>
              <a:defRPr sz="1276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BCA99-F51B-4210-B955-28AD7ADDC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64350" y="16349663"/>
            <a:ext cx="2187575" cy="939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43B0456-36CA-4749-93FF-B5B9BA6A53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2pPr>
      <a:lvl3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3pPr>
      <a:lvl4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4pPr>
      <a:lvl5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42888" indent="-242888" algn="l" defTabSz="971550" rtl="0" eaLnBrk="0" fontAlgn="base" hangingPunct="0">
        <a:lnSpc>
          <a:spcPct val="90000"/>
        </a:lnSpc>
        <a:spcBef>
          <a:spcPts val="1063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8663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14438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00213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85988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.tmp"/><Relationship Id="rId21" Type="http://schemas.openxmlformats.org/officeDocument/2006/relationships/image" Target="../media/image19.png"/><Relationship Id="rId34" Type="http://schemas.openxmlformats.org/officeDocument/2006/relationships/image" Target="../media/image32.tmp"/><Relationship Id="rId42" Type="http://schemas.openxmlformats.org/officeDocument/2006/relationships/image" Target="../media/image40.tmp"/><Relationship Id="rId47" Type="http://schemas.openxmlformats.org/officeDocument/2006/relationships/image" Target="../media/image45.tmp"/><Relationship Id="rId50" Type="http://schemas.openxmlformats.org/officeDocument/2006/relationships/image" Target="../media/image48.tmp"/><Relationship Id="rId55" Type="http://schemas.openxmlformats.org/officeDocument/2006/relationships/image" Target="../media/image53.tmp"/><Relationship Id="rId63" Type="http://schemas.openxmlformats.org/officeDocument/2006/relationships/image" Target="../media/image61.png"/><Relationship Id="rId68" Type="http://schemas.openxmlformats.org/officeDocument/2006/relationships/image" Target="../media/image6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9" Type="http://schemas.openxmlformats.org/officeDocument/2006/relationships/image" Target="../media/image27.png"/><Relationship Id="rId11" Type="http://schemas.openxmlformats.org/officeDocument/2006/relationships/image" Target="../media/image9.png"/><Relationship Id="rId24" Type="http://schemas.openxmlformats.org/officeDocument/2006/relationships/image" Target="../media/image22.tmp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tmp"/><Relationship Id="rId45" Type="http://schemas.openxmlformats.org/officeDocument/2006/relationships/image" Target="../media/image43.tmp"/><Relationship Id="rId53" Type="http://schemas.openxmlformats.org/officeDocument/2006/relationships/image" Target="../media/image51.png"/><Relationship Id="rId58" Type="http://schemas.openxmlformats.org/officeDocument/2006/relationships/image" Target="../media/image56.png"/><Relationship Id="rId66" Type="http://schemas.openxmlformats.org/officeDocument/2006/relationships/image" Target="../media/image64.png"/><Relationship Id="rId5" Type="http://schemas.openxmlformats.org/officeDocument/2006/relationships/image" Target="../media/image3.png"/><Relationship Id="rId61" Type="http://schemas.openxmlformats.org/officeDocument/2006/relationships/image" Target="../media/image59.png"/><Relationship Id="rId19" Type="http://schemas.openxmlformats.org/officeDocument/2006/relationships/image" Target="../media/image17.png"/><Relationship Id="rId14" Type="http://schemas.openxmlformats.org/officeDocument/2006/relationships/image" Target="../media/image12.png"/><Relationship Id="rId22" Type="http://schemas.openxmlformats.org/officeDocument/2006/relationships/image" Target="../media/image20.tmp"/><Relationship Id="rId27" Type="http://schemas.openxmlformats.org/officeDocument/2006/relationships/image" Target="../media/image25.png"/><Relationship Id="rId30" Type="http://schemas.openxmlformats.org/officeDocument/2006/relationships/image" Target="../media/image28.tmp"/><Relationship Id="rId35" Type="http://schemas.openxmlformats.org/officeDocument/2006/relationships/image" Target="../media/image33.tmp"/><Relationship Id="rId43" Type="http://schemas.openxmlformats.org/officeDocument/2006/relationships/image" Target="../media/image41.tmp"/><Relationship Id="rId48" Type="http://schemas.openxmlformats.org/officeDocument/2006/relationships/image" Target="../media/image46.png"/><Relationship Id="rId56" Type="http://schemas.openxmlformats.org/officeDocument/2006/relationships/image" Target="../media/image54.tmp"/><Relationship Id="rId64" Type="http://schemas.openxmlformats.org/officeDocument/2006/relationships/image" Target="../media/image62.png"/><Relationship Id="rId8" Type="http://schemas.openxmlformats.org/officeDocument/2006/relationships/image" Target="../media/image6.png"/><Relationship Id="rId51" Type="http://schemas.openxmlformats.org/officeDocument/2006/relationships/image" Target="../media/image49.tmp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tmp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tmp"/><Relationship Id="rId59" Type="http://schemas.openxmlformats.org/officeDocument/2006/relationships/image" Target="../media/image57.png"/><Relationship Id="rId67" Type="http://schemas.openxmlformats.org/officeDocument/2006/relationships/image" Target="../media/image65.png"/><Relationship Id="rId20" Type="http://schemas.openxmlformats.org/officeDocument/2006/relationships/image" Target="../media/image18.png"/><Relationship Id="rId41" Type="http://schemas.openxmlformats.org/officeDocument/2006/relationships/image" Target="../media/image39.tmp"/><Relationship Id="rId54" Type="http://schemas.openxmlformats.org/officeDocument/2006/relationships/image" Target="../media/image52.tmp"/><Relationship Id="rId6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tmp"/><Relationship Id="rId36" Type="http://schemas.openxmlformats.org/officeDocument/2006/relationships/image" Target="../media/image34.tmp"/><Relationship Id="rId49" Type="http://schemas.openxmlformats.org/officeDocument/2006/relationships/image" Target="../media/image47.png"/><Relationship Id="rId57" Type="http://schemas.openxmlformats.org/officeDocument/2006/relationships/image" Target="../media/image55.tmp"/><Relationship Id="rId10" Type="http://schemas.openxmlformats.org/officeDocument/2006/relationships/image" Target="../media/image8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52" Type="http://schemas.openxmlformats.org/officeDocument/2006/relationships/image" Target="../media/image50.tmp"/><Relationship Id="rId60" Type="http://schemas.openxmlformats.org/officeDocument/2006/relationships/image" Target="../media/image58.png"/><Relationship Id="rId65" Type="http://schemas.openxmlformats.org/officeDocument/2006/relationships/image" Target="../media/image63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Rectangle 422">
            <a:extLst>
              <a:ext uri="{FF2B5EF4-FFF2-40B4-BE49-F238E27FC236}">
                <a16:creationId xmlns:a16="http://schemas.microsoft.com/office/drawing/2014/main" id="{2DB25B25-3263-4DA2-A1DE-62181B1CD656}"/>
              </a:ext>
            </a:extLst>
          </p:cNvPr>
          <p:cNvSpPr/>
          <p:nvPr/>
        </p:nvSpPr>
        <p:spPr>
          <a:xfrm>
            <a:off x="74058" y="57150"/>
            <a:ext cx="9561954" cy="17583150"/>
          </a:xfrm>
          <a:prstGeom prst="rect">
            <a:avLst/>
          </a:prstGeom>
          <a:solidFill>
            <a:schemeClr val="bg1"/>
          </a:solidFill>
          <a:ln w="165100">
            <a:solidFill>
              <a:srgbClr val="AA9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/>
          </a:p>
        </p:txBody>
      </p:sp>
      <p:cxnSp>
        <p:nvCxnSpPr>
          <p:cNvPr id="542" name="Straight Connector 541">
            <a:extLst>
              <a:ext uri="{FF2B5EF4-FFF2-40B4-BE49-F238E27FC236}">
                <a16:creationId xmlns:a16="http://schemas.microsoft.com/office/drawing/2014/main" id="{37F69095-840C-4632-BB2F-E567E50F2353}"/>
              </a:ext>
            </a:extLst>
          </p:cNvPr>
          <p:cNvCxnSpPr>
            <a:cxnSpLocks/>
          </p:cNvCxnSpPr>
          <p:nvPr/>
        </p:nvCxnSpPr>
        <p:spPr>
          <a:xfrm>
            <a:off x="4517600" y="15249969"/>
            <a:ext cx="19454" cy="16474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" name="Straight Connector 475">
            <a:extLst>
              <a:ext uri="{FF2B5EF4-FFF2-40B4-BE49-F238E27FC236}">
                <a16:creationId xmlns:a16="http://schemas.microsoft.com/office/drawing/2014/main" id="{19F810CC-CF4A-4439-9D9F-467AF758DE25}"/>
              </a:ext>
            </a:extLst>
          </p:cNvPr>
          <p:cNvCxnSpPr>
            <a:cxnSpLocks/>
          </p:cNvCxnSpPr>
          <p:nvPr/>
        </p:nvCxnSpPr>
        <p:spPr>
          <a:xfrm flipH="1" flipV="1">
            <a:off x="7442480" y="15793737"/>
            <a:ext cx="210113" cy="40157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" name="Straight Connector 476">
            <a:extLst>
              <a:ext uri="{FF2B5EF4-FFF2-40B4-BE49-F238E27FC236}">
                <a16:creationId xmlns:a16="http://schemas.microsoft.com/office/drawing/2014/main" id="{6D111D32-4F2B-48B2-8C2C-F5F7E0D8F6B5}"/>
              </a:ext>
            </a:extLst>
          </p:cNvPr>
          <p:cNvCxnSpPr>
            <a:cxnSpLocks/>
          </p:cNvCxnSpPr>
          <p:nvPr/>
        </p:nvCxnSpPr>
        <p:spPr>
          <a:xfrm flipH="1">
            <a:off x="7305954" y="14920612"/>
            <a:ext cx="198437" cy="52546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" name="Straight Connector 478">
            <a:extLst>
              <a:ext uri="{FF2B5EF4-FFF2-40B4-BE49-F238E27FC236}">
                <a16:creationId xmlns:a16="http://schemas.microsoft.com/office/drawing/2014/main" id="{1038E114-C61C-4B4C-965C-9B8F56B474DC}"/>
              </a:ext>
            </a:extLst>
          </p:cNvPr>
          <p:cNvCxnSpPr>
            <a:cxnSpLocks/>
          </p:cNvCxnSpPr>
          <p:nvPr/>
        </p:nvCxnSpPr>
        <p:spPr>
          <a:xfrm flipV="1">
            <a:off x="5070790" y="15811200"/>
            <a:ext cx="91113" cy="36746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" name="Straight Connector 480">
            <a:extLst>
              <a:ext uri="{FF2B5EF4-FFF2-40B4-BE49-F238E27FC236}">
                <a16:creationId xmlns:a16="http://schemas.microsoft.com/office/drawing/2014/main" id="{6B9A4F6F-0DD0-4154-9DB9-CB54D8859942}"/>
              </a:ext>
            </a:extLst>
          </p:cNvPr>
          <p:cNvCxnSpPr>
            <a:cxnSpLocks/>
          </p:cNvCxnSpPr>
          <p:nvPr/>
        </p:nvCxnSpPr>
        <p:spPr>
          <a:xfrm>
            <a:off x="5743855" y="15136673"/>
            <a:ext cx="53975" cy="31750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" name="Straight Connector 481">
            <a:extLst>
              <a:ext uri="{FF2B5EF4-FFF2-40B4-BE49-F238E27FC236}">
                <a16:creationId xmlns:a16="http://schemas.microsoft.com/office/drawing/2014/main" id="{1FFFBC65-E049-466E-BB2D-413F43715CAC}"/>
              </a:ext>
            </a:extLst>
          </p:cNvPr>
          <p:cNvCxnSpPr>
            <a:cxnSpLocks/>
          </p:cNvCxnSpPr>
          <p:nvPr/>
        </p:nvCxnSpPr>
        <p:spPr>
          <a:xfrm flipH="1" flipV="1">
            <a:off x="4664890" y="15957989"/>
            <a:ext cx="45795" cy="57830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7" name="Straight Connector 486">
            <a:extLst>
              <a:ext uri="{FF2B5EF4-FFF2-40B4-BE49-F238E27FC236}">
                <a16:creationId xmlns:a16="http://schemas.microsoft.com/office/drawing/2014/main" id="{A68092B5-F8D6-4EBC-8A24-3406ADEF2AA7}"/>
              </a:ext>
            </a:extLst>
          </p:cNvPr>
          <p:cNvCxnSpPr>
            <a:cxnSpLocks/>
          </p:cNvCxnSpPr>
          <p:nvPr/>
        </p:nvCxnSpPr>
        <p:spPr>
          <a:xfrm>
            <a:off x="4262095" y="15107508"/>
            <a:ext cx="63790" cy="29391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2" name="Straight Connector 501">
            <a:extLst>
              <a:ext uri="{FF2B5EF4-FFF2-40B4-BE49-F238E27FC236}">
                <a16:creationId xmlns:a16="http://schemas.microsoft.com/office/drawing/2014/main" id="{4285F900-4065-447F-AEF2-00867C9DFA61}"/>
              </a:ext>
            </a:extLst>
          </p:cNvPr>
          <p:cNvCxnSpPr>
            <a:cxnSpLocks/>
          </p:cNvCxnSpPr>
          <p:nvPr/>
        </p:nvCxnSpPr>
        <p:spPr>
          <a:xfrm>
            <a:off x="6832879" y="14974587"/>
            <a:ext cx="138112" cy="50482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3" name="Straight Connector 502">
            <a:extLst>
              <a:ext uri="{FF2B5EF4-FFF2-40B4-BE49-F238E27FC236}">
                <a16:creationId xmlns:a16="http://schemas.microsoft.com/office/drawing/2014/main" id="{35DD7222-5A4C-46E8-87AE-9B4F9A733564}"/>
              </a:ext>
            </a:extLst>
          </p:cNvPr>
          <p:cNvCxnSpPr>
            <a:cxnSpLocks/>
          </p:cNvCxnSpPr>
          <p:nvPr/>
        </p:nvCxnSpPr>
        <p:spPr>
          <a:xfrm flipV="1">
            <a:off x="6530203" y="15883513"/>
            <a:ext cx="82747" cy="24416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8" name="Straight Connector 507">
            <a:extLst>
              <a:ext uri="{FF2B5EF4-FFF2-40B4-BE49-F238E27FC236}">
                <a16:creationId xmlns:a16="http://schemas.microsoft.com/office/drawing/2014/main" id="{CBBCB924-3AE9-4257-B16B-0D506DA95040}"/>
              </a:ext>
            </a:extLst>
          </p:cNvPr>
          <p:cNvCxnSpPr>
            <a:cxnSpLocks/>
            <a:endCxn id="505" idx="0"/>
          </p:cNvCxnSpPr>
          <p:nvPr/>
        </p:nvCxnSpPr>
        <p:spPr>
          <a:xfrm>
            <a:off x="5256135" y="15217938"/>
            <a:ext cx="206732" cy="24606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3" name="Straight Connector 572">
            <a:extLst>
              <a:ext uri="{FF2B5EF4-FFF2-40B4-BE49-F238E27FC236}">
                <a16:creationId xmlns:a16="http://schemas.microsoft.com/office/drawing/2014/main" id="{12B61FD8-AC61-481F-AC8A-C2D4C73E7302}"/>
              </a:ext>
            </a:extLst>
          </p:cNvPr>
          <p:cNvCxnSpPr>
            <a:cxnSpLocks/>
          </p:cNvCxnSpPr>
          <p:nvPr/>
        </p:nvCxnSpPr>
        <p:spPr>
          <a:xfrm flipH="1" flipV="1">
            <a:off x="5684942" y="15830742"/>
            <a:ext cx="23987" cy="27573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9" name="Straight Connector 578">
            <a:extLst>
              <a:ext uri="{FF2B5EF4-FFF2-40B4-BE49-F238E27FC236}">
                <a16:creationId xmlns:a16="http://schemas.microsoft.com/office/drawing/2014/main" id="{196B3B73-ECFC-49A5-8546-7EDF50F70738}"/>
              </a:ext>
            </a:extLst>
          </p:cNvPr>
          <p:cNvCxnSpPr>
            <a:cxnSpLocks/>
          </p:cNvCxnSpPr>
          <p:nvPr/>
        </p:nvCxnSpPr>
        <p:spPr>
          <a:xfrm flipH="1" flipV="1">
            <a:off x="4436806" y="15830100"/>
            <a:ext cx="23987" cy="27573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Straight Connector 496">
            <a:extLst>
              <a:ext uri="{FF2B5EF4-FFF2-40B4-BE49-F238E27FC236}">
                <a16:creationId xmlns:a16="http://schemas.microsoft.com/office/drawing/2014/main" id="{D3379741-4E38-49D4-9433-E65BB38C2FD8}"/>
              </a:ext>
            </a:extLst>
          </p:cNvPr>
          <p:cNvCxnSpPr>
            <a:cxnSpLocks/>
            <a:stCxn id="582" idx="0"/>
          </p:cNvCxnSpPr>
          <p:nvPr/>
        </p:nvCxnSpPr>
        <p:spPr>
          <a:xfrm flipH="1" flipV="1">
            <a:off x="3623886" y="15921617"/>
            <a:ext cx="305466" cy="12977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8" name="Straight Connector 487">
            <a:extLst>
              <a:ext uri="{FF2B5EF4-FFF2-40B4-BE49-F238E27FC236}">
                <a16:creationId xmlns:a16="http://schemas.microsoft.com/office/drawing/2014/main" id="{B2016A83-BC84-4389-976B-76C9A006C76A}"/>
              </a:ext>
            </a:extLst>
          </p:cNvPr>
          <p:cNvCxnSpPr>
            <a:cxnSpLocks/>
          </p:cNvCxnSpPr>
          <p:nvPr/>
        </p:nvCxnSpPr>
        <p:spPr>
          <a:xfrm flipH="1">
            <a:off x="2418840" y="15180691"/>
            <a:ext cx="32366" cy="22073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Straight Connector 511">
            <a:extLst>
              <a:ext uri="{FF2B5EF4-FFF2-40B4-BE49-F238E27FC236}">
                <a16:creationId xmlns:a16="http://schemas.microsoft.com/office/drawing/2014/main" id="{BB56B564-5A50-42E5-8E06-B3382D16CBC1}"/>
              </a:ext>
            </a:extLst>
          </p:cNvPr>
          <p:cNvCxnSpPr>
            <a:cxnSpLocks/>
          </p:cNvCxnSpPr>
          <p:nvPr/>
        </p:nvCxnSpPr>
        <p:spPr>
          <a:xfrm flipV="1">
            <a:off x="2779292" y="15718096"/>
            <a:ext cx="36677" cy="33589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" name="Straight Connector 542">
            <a:extLst>
              <a:ext uri="{FF2B5EF4-FFF2-40B4-BE49-F238E27FC236}">
                <a16:creationId xmlns:a16="http://schemas.microsoft.com/office/drawing/2014/main" id="{0E4E2B63-4C5D-4014-9790-94D3E747D26B}"/>
              </a:ext>
            </a:extLst>
          </p:cNvPr>
          <p:cNvCxnSpPr>
            <a:cxnSpLocks/>
          </p:cNvCxnSpPr>
          <p:nvPr/>
        </p:nvCxnSpPr>
        <p:spPr>
          <a:xfrm flipH="1">
            <a:off x="3129416" y="15111142"/>
            <a:ext cx="40352" cy="26828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4" name="Straight Connector 713">
            <a:extLst>
              <a:ext uri="{FF2B5EF4-FFF2-40B4-BE49-F238E27FC236}">
                <a16:creationId xmlns:a16="http://schemas.microsoft.com/office/drawing/2014/main" id="{67D91F28-DC82-4B4D-AC3D-8D578EB178E1}"/>
              </a:ext>
            </a:extLst>
          </p:cNvPr>
          <p:cNvCxnSpPr>
            <a:cxnSpLocks/>
          </p:cNvCxnSpPr>
          <p:nvPr/>
        </p:nvCxnSpPr>
        <p:spPr>
          <a:xfrm flipV="1">
            <a:off x="2404300" y="15928205"/>
            <a:ext cx="0" cy="19951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5" name="Straight Connector 714">
            <a:extLst>
              <a:ext uri="{FF2B5EF4-FFF2-40B4-BE49-F238E27FC236}">
                <a16:creationId xmlns:a16="http://schemas.microsoft.com/office/drawing/2014/main" id="{142D4C70-A652-410D-8876-A02E3A3D20EF}"/>
              </a:ext>
            </a:extLst>
          </p:cNvPr>
          <p:cNvCxnSpPr>
            <a:cxnSpLocks/>
          </p:cNvCxnSpPr>
          <p:nvPr/>
        </p:nvCxnSpPr>
        <p:spPr>
          <a:xfrm flipV="1">
            <a:off x="1942469" y="15878997"/>
            <a:ext cx="31384" cy="15499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" name="Straight Connector 716">
            <a:extLst>
              <a:ext uri="{FF2B5EF4-FFF2-40B4-BE49-F238E27FC236}">
                <a16:creationId xmlns:a16="http://schemas.microsoft.com/office/drawing/2014/main" id="{AF3F2F15-A274-4294-B211-132F8BF505D8}"/>
              </a:ext>
            </a:extLst>
          </p:cNvPr>
          <p:cNvCxnSpPr>
            <a:cxnSpLocks/>
            <a:stCxn id="716" idx="0"/>
          </p:cNvCxnSpPr>
          <p:nvPr/>
        </p:nvCxnSpPr>
        <p:spPr>
          <a:xfrm flipV="1">
            <a:off x="2045182" y="15868734"/>
            <a:ext cx="162203" cy="44542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4" name="Straight Connector 483">
            <a:extLst>
              <a:ext uri="{FF2B5EF4-FFF2-40B4-BE49-F238E27FC236}">
                <a16:creationId xmlns:a16="http://schemas.microsoft.com/office/drawing/2014/main" id="{E236BB41-3214-4935-921A-38D3617AAFFD}"/>
              </a:ext>
            </a:extLst>
          </p:cNvPr>
          <p:cNvCxnSpPr>
            <a:cxnSpLocks/>
          </p:cNvCxnSpPr>
          <p:nvPr/>
        </p:nvCxnSpPr>
        <p:spPr>
          <a:xfrm flipH="1">
            <a:off x="951421" y="14842822"/>
            <a:ext cx="470889" cy="9210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" name="Straight Connector 512">
            <a:extLst>
              <a:ext uri="{FF2B5EF4-FFF2-40B4-BE49-F238E27FC236}">
                <a16:creationId xmlns:a16="http://schemas.microsoft.com/office/drawing/2014/main" id="{0872D9A6-5475-4E19-9945-2FA491D60E17}"/>
              </a:ext>
            </a:extLst>
          </p:cNvPr>
          <p:cNvCxnSpPr>
            <a:cxnSpLocks/>
          </p:cNvCxnSpPr>
          <p:nvPr/>
        </p:nvCxnSpPr>
        <p:spPr>
          <a:xfrm flipV="1">
            <a:off x="1122649" y="15778610"/>
            <a:ext cx="84877" cy="34259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6" name="Straight Connector 585">
            <a:extLst>
              <a:ext uri="{FF2B5EF4-FFF2-40B4-BE49-F238E27FC236}">
                <a16:creationId xmlns:a16="http://schemas.microsoft.com/office/drawing/2014/main" id="{19E3A6F2-777C-4A60-A7D4-07DCA9564384}"/>
              </a:ext>
            </a:extLst>
          </p:cNvPr>
          <p:cNvCxnSpPr>
            <a:cxnSpLocks/>
          </p:cNvCxnSpPr>
          <p:nvPr/>
        </p:nvCxnSpPr>
        <p:spPr>
          <a:xfrm flipV="1">
            <a:off x="296676" y="15329900"/>
            <a:ext cx="287515" cy="29562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7" name="Straight Connector 586">
            <a:extLst>
              <a:ext uri="{FF2B5EF4-FFF2-40B4-BE49-F238E27FC236}">
                <a16:creationId xmlns:a16="http://schemas.microsoft.com/office/drawing/2014/main" id="{D71039CD-822A-434A-AE30-C685FD381850}"/>
              </a:ext>
            </a:extLst>
          </p:cNvPr>
          <p:cNvCxnSpPr>
            <a:cxnSpLocks/>
          </p:cNvCxnSpPr>
          <p:nvPr/>
        </p:nvCxnSpPr>
        <p:spPr>
          <a:xfrm flipH="1" flipV="1">
            <a:off x="974561" y="14333307"/>
            <a:ext cx="414984" cy="11109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9" name="Straight Connector 588">
            <a:extLst>
              <a:ext uri="{FF2B5EF4-FFF2-40B4-BE49-F238E27FC236}">
                <a16:creationId xmlns:a16="http://schemas.microsoft.com/office/drawing/2014/main" id="{9EE631BE-FBE5-44D6-AA99-AD40EDC2D8C8}"/>
              </a:ext>
            </a:extLst>
          </p:cNvPr>
          <p:cNvCxnSpPr>
            <a:cxnSpLocks/>
          </p:cNvCxnSpPr>
          <p:nvPr/>
        </p:nvCxnSpPr>
        <p:spPr>
          <a:xfrm>
            <a:off x="825755" y="13064256"/>
            <a:ext cx="35486" cy="45613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4" name="Straight Connector 593">
            <a:extLst>
              <a:ext uri="{FF2B5EF4-FFF2-40B4-BE49-F238E27FC236}">
                <a16:creationId xmlns:a16="http://schemas.microsoft.com/office/drawing/2014/main" id="{269C7A7E-2E6B-45EC-A181-A18C484AB611}"/>
              </a:ext>
            </a:extLst>
          </p:cNvPr>
          <p:cNvCxnSpPr>
            <a:cxnSpLocks/>
          </p:cNvCxnSpPr>
          <p:nvPr/>
        </p:nvCxnSpPr>
        <p:spPr>
          <a:xfrm>
            <a:off x="339531" y="14123438"/>
            <a:ext cx="168427" cy="19124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9" name="Straight Connector 488">
            <a:extLst>
              <a:ext uri="{FF2B5EF4-FFF2-40B4-BE49-F238E27FC236}">
                <a16:creationId xmlns:a16="http://schemas.microsoft.com/office/drawing/2014/main" id="{A8CC2054-7495-4782-BD1A-DA78F5149C00}"/>
              </a:ext>
            </a:extLst>
          </p:cNvPr>
          <p:cNvCxnSpPr>
            <a:cxnSpLocks/>
          </p:cNvCxnSpPr>
          <p:nvPr/>
        </p:nvCxnSpPr>
        <p:spPr>
          <a:xfrm flipV="1">
            <a:off x="6649786" y="13656791"/>
            <a:ext cx="75288" cy="22798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Straight Connector 510">
            <a:extLst>
              <a:ext uri="{FF2B5EF4-FFF2-40B4-BE49-F238E27FC236}">
                <a16:creationId xmlns:a16="http://schemas.microsoft.com/office/drawing/2014/main" id="{19FA7E14-668E-4296-9348-2521055004AF}"/>
              </a:ext>
            </a:extLst>
          </p:cNvPr>
          <p:cNvCxnSpPr>
            <a:cxnSpLocks/>
          </p:cNvCxnSpPr>
          <p:nvPr/>
        </p:nvCxnSpPr>
        <p:spPr>
          <a:xfrm>
            <a:off x="3138567" y="12953658"/>
            <a:ext cx="18106" cy="18765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8" name="Straight Connector 517">
            <a:extLst>
              <a:ext uri="{FF2B5EF4-FFF2-40B4-BE49-F238E27FC236}">
                <a16:creationId xmlns:a16="http://schemas.microsoft.com/office/drawing/2014/main" id="{1AB171FF-2B1F-4AEE-9303-4402D6C9E3A2}"/>
              </a:ext>
            </a:extLst>
          </p:cNvPr>
          <p:cNvCxnSpPr>
            <a:cxnSpLocks/>
          </p:cNvCxnSpPr>
          <p:nvPr/>
        </p:nvCxnSpPr>
        <p:spPr>
          <a:xfrm>
            <a:off x="2633857" y="12979893"/>
            <a:ext cx="23607" cy="16282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Straight Connector 518">
            <a:extLst>
              <a:ext uri="{FF2B5EF4-FFF2-40B4-BE49-F238E27FC236}">
                <a16:creationId xmlns:a16="http://schemas.microsoft.com/office/drawing/2014/main" id="{A17B63FC-17C2-4918-94F2-0AE42F0A6547}"/>
              </a:ext>
            </a:extLst>
          </p:cNvPr>
          <p:cNvCxnSpPr>
            <a:cxnSpLocks/>
          </p:cNvCxnSpPr>
          <p:nvPr/>
        </p:nvCxnSpPr>
        <p:spPr>
          <a:xfrm flipV="1">
            <a:off x="2741365" y="13655308"/>
            <a:ext cx="26767" cy="20543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0" name="Straight Connector 599">
            <a:extLst>
              <a:ext uri="{FF2B5EF4-FFF2-40B4-BE49-F238E27FC236}">
                <a16:creationId xmlns:a16="http://schemas.microsoft.com/office/drawing/2014/main" id="{18AB1295-478A-42A5-B229-BF8C3FF17BF2}"/>
              </a:ext>
            </a:extLst>
          </p:cNvPr>
          <p:cNvCxnSpPr>
            <a:cxnSpLocks/>
          </p:cNvCxnSpPr>
          <p:nvPr/>
        </p:nvCxnSpPr>
        <p:spPr>
          <a:xfrm flipH="1" flipV="1">
            <a:off x="3242383" y="13645365"/>
            <a:ext cx="32514" cy="15712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0" name="Straight Connector 489">
            <a:extLst>
              <a:ext uri="{FF2B5EF4-FFF2-40B4-BE49-F238E27FC236}">
                <a16:creationId xmlns:a16="http://schemas.microsoft.com/office/drawing/2014/main" id="{7E514072-2235-4B0C-8866-44C451A60DD4}"/>
              </a:ext>
            </a:extLst>
          </p:cNvPr>
          <p:cNvCxnSpPr>
            <a:cxnSpLocks/>
          </p:cNvCxnSpPr>
          <p:nvPr/>
        </p:nvCxnSpPr>
        <p:spPr>
          <a:xfrm>
            <a:off x="4546879" y="12888602"/>
            <a:ext cx="22225" cy="45403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" name="Straight Connector 490">
            <a:extLst>
              <a:ext uri="{FF2B5EF4-FFF2-40B4-BE49-F238E27FC236}">
                <a16:creationId xmlns:a16="http://schemas.microsoft.com/office/drawing/2014/main" id="{8658530F-4689-4427-82DE-D190405A65DE}"/>
              </a:ext>
            </a:extLst>
          </p:cNvPr>
          <p:cNvCxnSpPr>
            <a:cxnSpLocks/>
          </p:cNvCxnSpPr>
          <p:nvPr/>
        </p:nvCxnSpPr>
        <p:spPr>
          <a:xfrm>
            <a:off x="4872316" y="12688587"/>
            <a:ext cx="0" cy="62071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2" name="Straight Connector 491">
            <a:extLst>
              <a:ext uri="{FF2B5EF4-FFF2-40B4-BE49-F238E27FC236}">
                <a16:creationId xmlns:a16="http://schemas.microsoft.com/office/drawing/2014/main" id="{C5D9599C-48B0-4215-8A09-E59118F326F5}"/>
              </a:ext>
            </a:extLst>
          </p:cNvPr>
          <p:cNvCxnSpPr>
            <a:cxnSpLocks/>
          </p:cNvCxnSpPr>
          <p:nvPr/>
        </p:nvCxnSpPr>
        <p:spPr>
          <a:xfrm flipV="1">
            <a:off x="4815166" y="13463287"/>
            <a:ext cx="0" cy="57785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4" name="Straight Connector 493">
            <a:extLst>
              <a:ext uri="{FF2B5EF4-FFF2-40B4-BE49-F238E27FC236}">
                <a16:creationId xmlns:a16="http://schemas.microsoft.com/office/drawing/2014/main" id="{F46D6935-FC87-4BBD-8697-E6BDF9AD54AB}"/>
              </a:ext>
            </a:extLst>
          </p:cNvPr>
          <p:cNvCxnSpPr>
            <a:cxnSpLocks/>
            <a:stCxn id="606" idx="2"/>
          </p:cNvCxnSpPr>
          <p:nvPr/>
        </p:nvCxnSpPr>
        <p:spPr>
          <a:xfrm>
            <a:off x="5404233" y="12831529"/>
            <a:ext cx="104670" cy="37458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5" name="Straight Connector 494">
            <a:extLst>
              <a:ext uri="{FF2B5EF4-FFF2-40B4-BE49-F238E27FC236}">
                <a16:creationId xmlns:a16="http://schemas.microsoft.com/office/drawing/2014/main" id="{F1938BCD-5BED-40C0-81EB-7314E33B078D}"/>
              </a:ext>
            </a:extLst>
          </p:cNvPr>
          <p:cNvCxnSpPr>
            <a:cxnSpLocks/>
          </p:cNvCxnSpPr>
          <p:nvPr/>
        </p:nvCxnSpPr>
        <p:spPr>
          <a:xfrm>
            <a:off x="6625091" y="12883850"/>
            <a:ext cx="85860" cy="34423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6" name="Straight Connector 495">
            <a:extLst>
              <a:ext uri="{FF2B5EF4-FFF2-40B4-BE49-F238E27FC236}">
                <a16:creationId xmlns:a16="http://schemas.microsoft.com/office/drawing/2014/main" id="{B7D581EC-0CC1-4E7D-9975-4100B7289AA9}"/>
              </a:ext>
            </a:extLst>
          </p:cNvPr>
          <p:cNvCxnSpPr>
            <a:cxnSpLocks/>
            <a:stCxn id="622" idx="2"/>
          </p:cNvCxnSpPr>
          <p:nvPr/>
        </p:nvCxnSpPr>
        <p:spPr>
          <a:xfrm flipH="1">
            <a:off x="6906021" y="12954639"/>
            <a:ext cx="191410" cy="29989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Straight Connector 519">
            <a:extLst>
              <a:ext uri="{FF2B5EF4-FFF2-40B4-BE49-F238E27FC236}">
                <a16:creationId xmlns:a16="http://schemas.microsoft.com/office/drawing/2014/main" id="{1018F215-14BD-4E75-8E7A-8096BEF9B9C0}"/>
              </a:ext>
            </a:extLst>
          </p:cNvPr>
          <p:cNvCxnSpPr>
            <a:cxnSpLocks/>
          </p:cNvCxnSpPr>
          <p:nvPr/>
        </p:nvCxnSpPr>
        <p:spPr>
          <a:xfrm flipH="1" flipV="1">
            <a:off x="3884418" y="13642043"/>
            <a:ext cx="22225" cy="33178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4" name="Straight Connector 543">
            <a:extLst>
              <a:ext uri="{FF2B5EF4-FFF2-40B4-BE49-F238E27FC236}">
                <a16:creationId xmlns:a16="http://schemas.microsoft.com/office/drawing/2014/main" id="{C3114E19-1CBF-47BF-9272-0B0E30A7C52C}"/>
              </a:ext>
            </a:extLst>
          </p:cNvPr>
          <p:cNvCxnSpPr>
            <a:cxnSpLocks/>
          </p:cNvCxnSpPr>
          <p:nvPr/>
        </p:nvCxnSpPr>
        <p:spPr>
          <a:xfrm>
            <a:off x="3875536" y="12952905"/>
            <a:ext cx="8349" cy="31173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5" name="Straight Connector 544">
            <a:extLst>
              <a:ext uri="{FF2B5EF4-FFF2-40B4-BE49-F238E27FC236}">
                <a16:creationId xmlns:a16="http://schemas.microsoft.com/office/drawing/2014/main" id="{3068685A-930A-424E-ACE5-268C788AA937}"/>
              </a:ext>
            </a:extLst>
          </p:cNvPr>
          <p:cNvCxnSpPr>
            <a:cxnSpLocks/>
          </p:cNvCxnSpPr>
          <p:nvPr/>
        </p:nvCxnSpPr>
        <p:spPr>
          <a:xfrm flipV="1">
            <a:off x="6000235" y="13599812"/>
            <a:ext cx="0" cy="34766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3" name="Straight Connector 612">
            <a:extLst>
              <a:ext uri="{FF2B5EF4-FFF2-40B4-BE49-F238E27FC236}">
                <a16:creationId xmlns:a16="http://schemas.microsoft.com/office/drawing/2014/main" id="{0F1F8DFE-646D-48BE-9E43-E34C8F2E8861}"/>
              </a:ext>
            </a:extLst>
          </p:cNvPr>
          <p:cNvCxnSpPr>
            <a:cxnSpLocks/>
            <a:stCxn id="611" idx="2"/>
          </p:cNvCxnSpPr>
          <p:nvPr/>
        </p:nvCxnSpPr>
        <p:spPr>
          <a:xfrm flipH="1">
            <a:off x="5809825" y="12877512"/>
            <a:ext cx="156676" cy="31447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" name="Straight Connector 613">
            <a:extLst>
              <a:ext uri="{FF2B5EF4-FFF2-40B4-BE49-F238E27FC236}">
                <a16:creationId xmlns:a16="http://schemas.microsoft.com/office/drawing/2014/main" id="{0B86DFB5-1912-408B-960C-98ABBECA3E54}"/>
              </a:ext>
            </a:extLst>
          </p:cNvPr>
          <p:cNvCxnSpPr>
            <a:cxnSpLocks/>
          </p:cNvCxnSpPr>
          <p:nvPr/>
        </p:nvCxnSpPr>
        <p:spPr>
          <a:xfrm flipV="1">
            <a:off x="5206712" y="13640870"/>
            <a:ext cx="99091" cy="22124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0" name="Straight Connector 619">
            <a:extLst>
              <a:ext uri="{FF2B5EF4-FFF2-40B4-BE49-F238E27FC236}">
                <a16:creationId xmlns:a16="http://schemas.microsoft.com/office/drawing/2014/main" id="{F971A6FC-AA56-4E44-B1E3-6F4CBC24D4D0}"/>
              </a:ext>
            </a:extLst>
          </p:cNvPr>
          <p:cNvCxnSpPr>
            <a:cxnSpLocks/>
          </p:cNvCxnSpPr>
          <p:nvPr/>
        </p:nvCxnSpPr>
        <p:spPr>
          <a:xfrm flipH="1">
            <a:off x="7714343" y="12994934"/>
            <a:ext cx="46840" cy="24979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6" name="Straight Connector 545">
            <a:extLst>
              <a:ext uri="{FF2B5EF4-FFF2-40B4-BE49-F238E27FC236}">
                <a16:creationId xmlns:a16="http://schemas.microsoft.com/office/drawing/2014/main" id="{204E7B5A-7CB9-411A-AE25-620E006AF627}"/>
              </a:ext>
            </a:extLst>
          </p:cNvPr>
          <p:cNvCxnSpPr>
            <a:cxnSpLocks/>
            <a:stCxn id="615" idx="0"/>
          </p:cNvCxnSpPr>
          <p:nvPr/>
        </p:nvCxnSpPr>
        <p:spPr>
          <a:xfrm flipV="1">
            <a:off x="7567913" y="13575999"/>
            <a:ext cx="33317" cy="31365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7" name="Straight Connector 546">
            <a:extLst>
              <a:ext uri="{FF2B5EF4-FFF2-40B4-BE49-F238E27FC236}">
                <a16:creationId xmlns:a16="http://schemas.microsoft.com/office/drawing/2014/main" id="{A69B66C6-4916-4BC4-9727-E458C63494A1}"/>
              </a:ext>
            </a:extLst>
          </p:cNvPr>
          <p:cNvCxnSpPr>
            <a:cxnSpLocks/>
          </p:cNvCxnSpPr>
          <p:nvPr/>
        </p:nvCxnSpPr>
        <p:spPr>
          <a:xfrm flipH="1" flipV="1">
            <a:off x="8349863" y="13520395"/>
            <a:ext cx="193131" cy="25852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8" name="Straight Connector 547">
            <a:extLst>
              <a:ext uri="{FF2B5EF4-FFF2-40B4-BE49-F238E27FC236}">
                <a16:creationId xmlns:a16="http://schemas.microsoft.com/office/drawing/2014/main" id="{77DFBC1D-EA34-49D4-B79B-4D7A2BF958FB}"/>
              </a:ext>
            </a:extLst>
          </p:cNvPr>
          <p:cNvCxnSpPr>
            <a:cxnSpLocks/>
          </p:cNvCxnSpPr>
          <p:nvPr/>
        </p:nvCxnSpPr>
        <p:spPr>
          <a:xfrm flipH="1" flipV="1">
            <a:off x="8633104" y="13241830"/>
            <a:ext cx="369014" cy="20081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9" name="Straight Connector 548">
            <a:extLst>
              <a:ext uri="{FF2B5EF4-FFF2-40B4-BE49-F238E27FC236}">
                <a16:creationId xmlns:a16="http://schemas.microsoft.com/office/drawing/2014/main" id="{0A4333D2-C0D5-4DAC-A977-45DCE8F889AA}"/>
              </a:ext>
            </a:extLst>
          </p:cNvPr>
          <p:cNvCxnSpPr>
            <a:cxnSpLocks/>
          </p:cNvCxnSpPr>
          <p:nvPr/>
        </p:nvCxnSpPr>
        <p:spPr>
          <a:xfrm flipH="1" flipV="1">
            <a:off x="8820829" y="13076097"/>
            <a:ext cx="249072" cy="7104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9" name="Straight Connector 618">
            <a:extLst>
              <a:ext uri="{FF2B5EF4-FFF2-40B4-BE49-F238E27FC236}">
                <a16:creationId xmlns:a16="http://schemas.microsoft.com/office/drawing/2014/main" id="{B595EDD8-496E-4078-9A08-0C3CF834CB2F}"/>
              </a:ext>
            </a:extLst>
          </p:cNvPr>
          <p:cNvCxnSpPr>
            <a:cxnSpLocks/>
          </p:cNvCxnSpPr>
          <p:nvPr/>
        </p:nvCxnSpPr>
        <p:spPr>
          <a:xfrm flipH="1" flipV="1">
            <a:off x="7800628" y="13614754"/>
            <a:ext cx="224882" cy="21646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7" name="Straight Connector 656">
            <a:extLst>
              <a:ext uri="{FF2B5EF4-FFF2-40B4-BE49-F238E27FC236}">
                <a16:creationId xmlns:a16="http://schemas.microsoft.com/office/drawing/2014/main" id="{44989A13-0C4C-46A9-B13E-CBB56E1027A1}"/>
              </a:ext>
            </a:extLst>
          </p:cNvPr>
          <p:cNvCxnSpPr>
            <a:cxnSpLocks/>
          </p:cNvCxnSpPr>
          <p:nvPr/>
        </p:nvCxnSpPr>
        <p:spPr>
          <a:xfrm flipV="1">
            <a:off x="8040237" y="11431051"/>
            <a:ext cx="175176" cy="23715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2" name="Straight Connector 661">
            <a:extLst>
              <a:ext uri="{FF2B5EF4-FFF2-40B4-BE49-F238E27FC236}">
                <a16:creationId xmlns:a16="http://schemas.microsoft.com/office/drawing/2014/main" id="{9C5ABBA1-99F7-4B17-BDD8-59554FCB254E}"/>
              </a:ext>
            </a:extLst>
          </p:cNvPr>
          <p:cNvCxnSpPr>
            <a:cxnSpLocks/>
          </p:cNvCxnSpPr>
          <p:nvPr/>
        </p:nvCxnSpPr>
        <p:spPr>
          <a:xfrm flipH="1">
            <a:off x="8440736" y="10808002"/>
            <a:ext cx="287583" cy="33891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3" name="Straight Connector 662">
            <a:extLst>
              <a:ext uri="{FF2B5EF4-FFF2-40B4-BE49-F238E27FC236}">
                <a16:creationId xmlns:a16="http://schemas.microsoft.com/office/drawing/2014/main" id="{CA1F9CDE-3921-46D3-8F85-61F2D97708AE}"/>
              </a:ext>
            </a:extLst>
          </p:cNvPr>
          <p:cNvCxnSpPr>
            <a:cxnSpLocks/>
          </p:cNvCxnSpPr>
          <p:nvPr/>
        </p:nvCxnSpPr>
        <p:spPr>
          <a:xfrm flipV="1">
            <a:off x="7710109" y="11413872"/>
            <a:ext cx="280686" cy="27351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6" name="Straight Connector 665">
            <a:extLst>
              <a:ext uri="{FF2B5EF4-FFF2-40B4-BE49-F238E27FC236}">
                <a16:creationId xmlns:a16="http://schemas.microsoft.com/office/drawing/2014/main" id="{F09C601A-3862-4F8E-A78C-1A0D145D5510}"/>
              </a:ext>
            </a:extLst>
          </p:cNvPr>
          <p:cNvCxnSpPr>
            <a:cxnSpLocks/>
          </p:cNvCxnSpPr>
          <p:nvPr/>
        </p:nvCxnSpPr>
        <p:spPr>
          <a:xfrm flipH="1">
            <a:off x="8562062" y="11235269"/>
            <a:ext cx="246857" cy="15795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6" name="Straight Connector 655">
            <a:extLst>
              <a:ext uri="{FF2B5EF4-FFF2-40B4-BE49-F238E27FC236}">
                <a16:creationId xmlns:a16="http://schemas.microsoft.com/office/drawing/2014/main" id="{FCEA10D0-0DE7-4747-B908-E1D3F91161C6}"/>
              </a:ext>
            </a:extLst>
          </p:cNvPr>
          <p:cNvCxnSpPr>
            <a:cxnSpLocks/>
          </p:cNvCxnSpPr>
          <p:nvPr/>
        </p:nvCxnSpPr>
        <p:spPr>
          <a:xfrm flipH="1">
            <a:off x="7665723" y="10614951"/>
            <a:ext cx="161863" cy="31573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2" name="Straight Connector 681">
            <a:extLst>
              <a:ext uri="{FF2B5EF4-FFF2-40B4-BE49-F238E27FC236}">
                <a16:creationId xmlns:a16="http://schemas.microsoft.com/office/drawing/2014/main" id="{FECD49C3-A5E6-492C-ABE6-93909492C0A0}"/>
              </a:ext>
            </a:extLst>
          </p:cNvPr>
          <p:cNvCxnSpPr>
            <a:cxnSpLocks/>
          </p:cNvCxnSpPr>
          <p:nvPr/>
        </p:nvCxnSpPr>
        <p:spPr>
          <a:xfrm flipH="1">
            <a:off x="7208290" y="10587256"/>
            <a:ext cx="44496" cy="35650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3" name="Straight Connector 682">
            <a:extLst>
              <a:ext uri="{FF2B5EF4-FFF2-40B4-BE49-F238E27FC236}">
                <a16:creationId xmlns:a16="http://schemas.microsoft.com/office/drawing/2014/main" id="{7BF8EAB7-C91D-49AB-88D7-F6CBAC54DD77}"/>
              </a:ext>
            </a:extLst>
          </p:cNvPr>
          <p:cNvCxnSpPr>
            <a:cxnSpLocks/>
          </p:cNvCxnSpPr>
          <p:nvPr/>
        </p:nvCxnSpPr>
        <p:spPr>
          <a:xfrm flipH="1">
            <a:off x="7465155" y="10270005"/>
            <a:ext cx="126412" cy="78337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0" name="Straight Connector 529">
            <a:extLst>
              <a:ext uri="{FF2B5EF4-FFF2-40B4-BE49-F238E27FC236}">
                <a16:creationId xmlns:a16="http://schemas.microsoft.com/office/drawing/2014/main" id="{5542D66F-F473-4F06-8E05-6DC44ABA4241}"/>
              </a:ext>
            </a:extLst>
          </p:cNvPr>
          <p:cNvCxnSpPr>
            <a:cxnSpLocks/>
          </p:cNvCxnSpPr>
          <p:nvPr/>
        </p:nvCxnSpPr>
        <p:spPr>
          <a:xfrm flipV="1">
            <a:off x="6156913" y="11309049"/>
            <a:ext cx="2866" cy="31151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1" name="Straight Connector 530">
            <a:extLst>
              <a:ext uri="{FF2B5EF4-FFF2-40B4-BE49-F238E27FC236}">
                <a16:creationId xmlns:a16="http://schemas.microsoft.com/office/drawing/2014/main" id="{A25549FF-FC4F-4F71-987D-62BD5C025C0B}"/>
              </a:ext>
            </a:extLst>
          </p:cNvPr>
          <p:cNvCxnSpPr>
            <a:cxnSpLocks/>
            <a:stCxn id="672" idx="0"/>
          </p:cNvCxnSpPr>
          <p:nvPr/>
        </p:nvCxnSpPr>
        <p:spPr>
          <a:xfrm flipH="1" flipV="1">
            <a:off x="5540654" y="11334449"/>
            <a:ext cx="25607" cy="17752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>
            <a:extLst>
              <a:ext uri="{FF2B5EF4-FFF2-40B4-BE49-F238E27FC236}">
                <a16:creationId xmlns:a16="http://schemas.microsoft.com/office/drawing/2014/main" id="{026EB6A6-7FA5-41AB-9855-0B4023634EB2}"/>
              </a:ext>
            </a:extLst>
          </p:cNvPr>
          <p:cNvCxnSpPr>
            <a:cxnSpLocks/>
          </p:cNvCxnSpPr>
          <p:nvPr/>
        </p:nvCxnSpPr>
        <p:spPr>
          <a:xfrm flipV="1">
            <a:off x="4888545" y="11370962"/>
            <a:ext cx="55209" cy="24959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9" name="Straight Connector 648">
            <a:extLst>
              <a:ext uri="{FF2B5EF4-FFF2-40B4-BE49-F238E27FC236}">
                <a16:creationId xmlns:a16="http://schemas.microsoft.com/office/drawing/2014/main" id="{BFE2D4BF-BA13-46D0-A669-8AE4E5F0A0F9}"/>
              </a:ext>
            </a:extLst>
          </p:cNvPr>
          <p:cNvCxnSpPr>
            <a:cxnSpLocks/>
          </p:cNvCxnSpPr>
          <p:nvPr/>
        </p:nvCxnSpPr>
        <p:spPr>
          <a:xfrm flipH="1">
            <a:off x="3429081" y="10694283"/>
            <a:ext cx="1587" cy="29289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0" name="Straight Connector 649">
            <a:extLst>
              <a:ext uri="{FF2B5EF4-FFF2-40B4-BE49-F238E27FC236}">
                <a16:creationId xmlns:a16="http://schemas.microsoft.com/office/drawing/2014/main" id="{BAD9D8C5-C61F-4E77-AE8A-767E98C3B4E2}"/>
              </a:ext>
            </a:extLst>
          </p:cNvPr>
          <p:cNvCxnSpPr>
            <a:cxnSpLocks/>
          </p:cNvCxnSpPr>
          <p:nvPr/>
        </p:nvCxnSpPr>
        <p:spPr>
          <a:xfrm flipV="1">
            <a:off x="4327804" y="11345562"/>
            <a:ext cx="0" cy="35083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1" name="Straight Connector 650">
            <a:extLst>
              <a:ext uri="{FF2B5EF4-FFF2-40B4-BE49-F238E27FC236}">
                <a16:creationId xmlns:a16="http://schemas.microsoft.com/office/drawing/2014/main" id="{0ECFF49E-917C-4BED-A634-B81D49F8A9F3}"/>
              </a:ext>
            </a:extLst>
          </p:cNvPr>
          <p:cNvCxnSpPr>
            <a:cxnSpLocks/>
          </p:cNvCxnSpPr>
          <p:nvPr/>
        </p:nvCxnSpPr>
        <p:spPr>
          <a:xfrm flipV="1">
            <a:off x="3718833" y="11366290"/>
            <a:ext cx="0" cy="34925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2" name="Straight Connector 651">
            <a:extLst>
              <a:ext uri="{FF2B5EF4-FFF2-40B4-BE49-F238E27FC236}">
                <a16:creationId xmlns:a16="http://schemas.microsoft.com/office/drawing/2014/main" id="{05345265-CD33-42CF-9B58-E46D7D623D60}"/>
              </a:ext>
            </a:extLst>
          </p:cNvPr>
          <p:cNvCxnSpPr>
            <a:cxnSpLocks/>
          </p:cNvCxnSpPr>
          <p:nvPr/>
        </p:nvCxnSpPr>
        <p:spPr>
          <a:xfrm flipV="1">
            <a:off x="3010433" y="11273802"/>
            <a:ext cx="0" cy="35083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3" name="Straight Connector 652">
            <a:extLst>
              <a:ext uri="{FF2B5EF4-FFF2-40B4-BE49-F238E27FC236}">
                <a16:creationId xmlns:a16="http://schemas.microsoft.com/office/drawing/2014/main" id="{5BF180F5-16C4-4E67-8072-0CBF9A1056F0}"/>
              </a:ext>
            </a:extLst>
          </p:cNvPr>
          <p:cNvCxnSpPr>
            <a:cxnSpLocks/>
          </p:cNvCxnSpPr>
          <p:nvPr/>
        </p:nvCxnSpPr>
        <p:spPr>
          <a:xfrm flipH="1">
            <a:off x="5481916" y="10520062"/>
            <a:ext cx="15875" cy="44132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4" name="Straight Connector 653">
            <a:extLst>
              <a:ext uri="{FF2B5EF4-FFF2-40B4-BE49-F238E27FC236}">
                <a16:creationId xmlns:a16="http://schemas.microsoft.com/office/drawing/2014/main" id="{CE02A9F9-24E8-4EF5-8176-BDD517AAFEE4}"/>
              </a:ext>
            </a:extLst>
          </p:cNvPr>
          <p:cNvCxnSpPr>
            <a:cxnSpLocks/>
          </p:cNvCxnSpPr>
          <p:nvPr/>
        </p:nvCxnSpPr>
        <p:spPr>
          <a:xfrm flipH="1">
            <a:off x="6235979" y="10493074"/>
            <a:ext cx="17462" cy="51435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5" name="Straight Connector 654">
            <a:extLst>
              <a:ext uri="{FF2B5EF4-FFF2-40B4-BE49-F238E27FC236}">
                <a16:creationId xmlns:a16="http://schemas.microsoft.com/office/drawing/2014/main" id="{231E8A75-66CF-4E70-8894-5B7F1C8E1CA3}"/>
              </a:ext>
            </a:extLst>
          </p:cNvPr>
          <p:cNvCxnSpPr>
            <a:cxnSpLocks/>
          </p:cNvCxnSpPr>
          <p:nvPr/>
        </p:nvCxnSpPr>
        <p:spPr>
          <a:xfrm flipH="1">
            <a:off x="4813580" y="10830440"/>
            <a:ext cx="173517" cy="14523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9" name="Straight Connector 688">
            <a:extLst>
              <a:ext uri="{FF2B5EF4-FFF2-40B4-BE49-F238E27FC236}">
                <a16:creationId xmlns:a16="http://schemas.microsoft.com/office/drawing/2014/main" id="{7A4399BD-F9A4-4B37-92F7-9EDD1E2387C1}"/>
              </a:ext>
            </a:extLst>
          </p:cNvPr>
          <p:cNvCxnSpPr>
            <a:cxnSpLocks/>
          </p:cNvCxnSpPr>
          <p:nvPr/>
        </p:nvCxnSpPr>
        <p:spPr>
          <a:xfrm flipH="1">
            <a:off x="4388747" y="10676978"/>
            <a:ext cx="1587" cy="29289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5" name="Straight Connector 694">
            <a:extLst>
              <a:ext uri="{FF2B5EF4-FFF2-40B4-BE49-F238E27FC236}">
                <a16:creationId xmlns:a16="http://schemas.microsoft.com/office/drawing/2014/main" id="{17C8A419-5F3D-4825-AC62-DEFF63557A62}"/>
              </a:ext>
            </a:extLst>
          </p:cNvPr>
          <p:cNvCxnSpPr>
            <a:cxnSpLocks/>
          </p:cNvCxnSpPr>
          <p:nvPr/>
        </p:nvCxnSpPr>
        <p:spPr>
          <a:xfrm flipV="1">
            <a:off x="6734696" y="11280185"/>
            <a:ext cx="3174" cy="21936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2" name="Straight Connector 791">
            <a:extLst>
              <a:ext uri="{FF2B5EF4-FFF2-40B4-BE49-F238E27FC236}">
                <a16:creationId xmlns:a16="http://schemas.microsoft.com/office/drawing/2014/main" id="{D9EE2CA9-CA37-4A93-89FC-198FDB4CB912}"/>
              </a:ext>
            </a:extLst>
          </p:cNvPr>
          <p:cNvCxnSpPr>
            <a:cxnSpLocks/>
          </p:cNvCxnSpPr>
          <p:nvPr/>
        </p:nvCxnSpPr>
        <p:spPr>
          <a:xfrm>
            <a:off x="1952981" y="8819527"/>
            <a:ext cx="19162" cy="28213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8" name="Straight Connector 787">
            <a:extLst>
              <a:ext uri="{FF2B5EF4-FFF2-40B4-BE49-F238E27FC236}">
                <a16:creationId xmlns:a16="http://schemas.microsoft.com/office/drawing/2014/main" id="{4DE34A29-19A5-4D3B-AA04-E43CE0FCD20E}"/>
              </a:ext>
            </a:extLst>
          </p:cNvPr>
          <p:cNvCxnSpPr>
            <a:cxnSpLocks/>
          </p:cNvCxnSpPr>
          <p:nvPr/>
        </p:nvCxnSpPr>
        <p:spPr>
          <a:xfrm>
            <a:off x="879091" y="9449656"/>
            <a:ext cx="338444" cy="12608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9" name="Straight Connector 788">
            <a:extLst>
              <a:ext uri="{FF2B5EF4-FFF2-40B4-BE49-F238E27FC236}">
                <a16:creationId xmlns:a16="http://schemas.microsoft.com/office/drawing/2014/main" id="{C35A0F1E-6FAF-4B38-BCB4-4E836EB3436C}"/>
              </a:ext>
            </a:extLst>
          </p:cNvPr>
          <p:cNvCxnSpPr>
            <a:cxnSpLocks/>
          </p:cNvCxnSpPr>
          <p:nvPr/>
        </p:nvCxnSpPr>
        <p:spPr>
          <a:xfrm>
            <a:off x="681717" y="10005382"/>
            <a:ext cx="425450" cy="0"/>
          </a:xfrm>
          <a:prstGeom prst="line">
            <a:avLst/>
          </a:prstGeom>
          <a:ln w="19050">
            <a:solidFill>
              <a:srgbClr val="66FF3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E455CA2F-0167-4D39-9AA2-FD791892FFAB}"/>
              </a:ext>
            </a:extLst>
          </p:cNvPr>
          <p:cNvCxnSpPr>
            <a:cxnSpLocks/>
          </p:cNvCxnSpPr>
          <p:nvPr/>
        </p:nvCxnSpPr>
        <p:spPr>
          <a:xfrm flipH="1" flipV="1">
            <a:off x="8797135" y="8088664"/>
            <a:ext cx="437351" cy="244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4A9A4D7C-0DB0-4518-B69F-DA772A08F525}"/>
              </a:ext>
            </a:extLst>
          </p:cNvPr>
          <p:cNvCxnSpPr>
            <a:cxnSpLocks/>
          </p:cNvCxnSpPr>
          <p:nvPr/>
        </p:nvCxnSpPr>
        <p:spPr>
          <a:xfrm flipH="1" flipV="1">
            <a:off x="8674027" y="9034251"/>
            <a:ext cx="222406" cy="8781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>
            <a:extLst>
              <a:ext uri="{FF2B5EF4-FFF2-40B4-BE49-F238E27FC236}">
                <a16:creationId xmlns:a16="http://schemas.microsoft.com/office/drawing/2014/main" id="{0CBCFBE8-FD28-46CA-B15D-5912CDBFDB3E}"/>
              </a:ext>
            </a:extLst>
          </p:cNvPr>
          <p:cNvCxnSpPr>
            <a:cxnSpLocks/>
          </p:cNvCxnSpPr>
          <p:nvPr/>
        </p:nvCxnSpPr>
        <p:spPr>
          <a:xfrm flipH="1">
            <a:off x="8600412" y="7281042"/>
            <a:ext cx="340385" cy="18179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Connector 449">
            <a:extLst>
              <a:ext uri="{FF2B5EF4-FFF2-40B4-BE49-F238E27FC236}">
                <a16:creationId xmlns:a16="http://schemas.microsoft.com/office/drawing/2014/main" id="{49460A1F-7DD2-4FE9-A501-FB7D4559BC4F}"/>
              </a:ext>
            </a:extLst>
          </p:cNvPr>
          <p:cNvCxnSpPr>
            <a:cxnSpLocks/>
          </p:cNvCxnSpPr>
          <p:nvPr/>
        </p:nvCxnSpPr>
        <p:spPr>
          <a:xfrm>
            <a:off x="8013700" y="8652492"/>
            <a:ext cx="254000" cy="22480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6A9E45DD-6066-4B9B-9C87-C0F4B89F63C2}"/>
              </a:ext>
            </a:extLst>
          </p:cNvPr>
          <p:cNvCxnSpPr>
            <a:cxnSpLocks/>
          </p:cNvCxnSpPr>
          <p:nvPr/>
        </p:nvCxnSpPr>
        <p:spPr>
          <a:xfrm flipV="1">
            <a:off x="8204198" y="7900643"/>
            <a:ext cx="236538" cy="3731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BA225E90-A077-4AF9-8D7E-F2FC08CB2B78}"/>
              </a:ext>
            </a:extLst>
          </p:cNvPr>
          <p:cNvCxnSpPr>
            <a:cxnSpLocks/>
          </p:cNvCxnSpPr>
          <p:nvPr/>
        </p:nvCxnSpPr>
        <p:spPr>
          <a:xfrm flipH="1">
            <a:off x="8520907" y="7032224"/>
            <a:ext cx="364029" cy="24132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2174E0F5-947B-4C22-880B-99832BB13CE3}"/>
              </a:ext>
            </a:extLst>
          </p:cNvPr>
          <p:cNvCxnSpPr>
            <a:cxnSpLocks/>
          </p:cNvCxnSpPr>
          <p:nvPr/>
        </p:nvCxnSpPr>
        <p:spPr>
          <a:xfrm>
            <a:off x="7770813" y="6640512"/>
            <a:ext cx="0" cy="27534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id="{9EC89C9C-D0BD-45D9-ABED-6436B955A1A1}"/>
              </a:ext>
            </a:extLst>
          </p:cNvPr>
          <p:cNvCxnSpPr>
            <a:cxnSpLocks/>
          </p:cNvCxnSpPr>
          <p:nvPr/>
        </p:nvCxnSpPr>
        <p:spPr>
          <a:xfrm flipH="1" flipV="1">
            <a:off x="4371975" y="5065714"/>
            <a:ext cx="3175" cy="29448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>
            <a:extLst>
              <a:ext uri="{FF2B5EF4-FFF2-40B4-BE49-F238E27FC236}">
                <a16:creationId xmlns:a16="http://schemas.microsoft.com/office/drawing/2014/main" id="{87087372-9A07-4731-8CFE-24D1A60A3D27}"/>
              </a:ext>
            </a:extLst>
          </p:cNvPr>
          <p:cNvCxnSpPr>
            <a:cxnSpLocks/>
          </p:cNvCxnSpPr>
          <p:nvPr/>
        </p:nvCxnSpPr>
        <p:spPr>
          <a:xfrm flipV="1">
            <a:off x="5349876" y="5091113"/>
            <a:ext cx="12700" cy="33972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>
            <a:extLst>
              <a:ext uri="{FF2B5EF4-FFF2-40B4-BE49-F238E27FC236}">
                <a16:creationId xmlns:a16="http://schemas.microsoft.com/office/drawing/2014/main" id="{F0839400-B9B8-4FEF-ACC2-D856BF49CB03}"/>
              </a:ext>
            </a:extLst>
          </p:cNvPr>
          <p:cNvCxnSpPr>
            <a:cxnSpLocks/>
          </p:cNvCxnSpPr>
          <p:nvPr/>
        </p:nvCxnSpPr>
        <p:spPr>
          <a:xfrm flipV="1">
            <a:off x="6011863" y="5080000"/>
            <a:ext cx="0" cy="39211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V="1">
            <a:off x="7304088" y="5006975"/>
            <a:ext cx="0" cy="39211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EF5DFE45-4D69-4AD7-8748-8040D4205906}"/>
              </a:ext>
            </a:extLst>
          </p:cNvPr>
          <p:cNvCxnSpPr>
            <a:cxnSpLocks/>
          </p:cNvCxnSpPr>
          <p:nvPr/>
        </p:nvCxnSpPr>
        <p:spPr>
          <a:xfrm flipH="1" flipV="1">
            <a:off x="2392363" y="7161213"/>
            <a:ext cx="6350" cy="46672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id="{05506A96-26F9-4462-9496-CEA48FF75A4F}"/>
              </a:ext>
            </a:extLst>
          </p:cNvPr>
          <p:cNvCxnSpPr>
            <a:cxnSpLocks/>
          </p:cNvCxnSpPr>
          <p:nvPr/>
        </p:nvCxnSpPr>
        <p:spPr>
          <a:xfrm flipH="1" flipV="1">
            <a:off x="1552575" y="6923088"/>
            <a:ext cx="4763" cy="56197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A703B785-C7A2-481C-A744-39B906531420}"/>
              </a:ext>
            </a:extLst>
          </p:cNvPr>
          <p:cNvCxnSpPr>
            <a:cxnSpLocks/>
          </p:cNvCxnSpPr>
          <p:nvPr/>
        </p:nvCxnSpPr>
        <p:spPr>
          <a:xfrm flipH="1">
            <a:off x="5107732" y="6601596"/>
            <a:ext cx="1" cy="32067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BC0F5D7C-5BEA-4549-8D08-D917AD9E5533}"/>
              </a:ext>
            </a:extLst>
          </p:cNvPr>
          <p:cNvCxnSpPr>
            <a:cxnSpLocks/>
          </p:cNvCxnSpPr>
          <p:nvPr/>
        </p:nvCxnSpPr>
        <p:spPr>
          <a:xfrm flipV="1">
            <a:off x="6752830" y="7281059"/>
            <a:ext cx="5158" cy="29608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42D54132-0850-4E7A-81F2-52844131EDD2}"/>
              </a:ext>
            </a:extLst>
          </p:cNvPr>
          <p:cNvCxnSpPr>
            <a:cxnSpLocks/>
          </p:cNvCxnSpPr>
          <p:nvPr/>
        </p:nvCxnSpPr>
        <p:spPr>
          <a:xfrm>
            <a:off x="4053282" y="6542066"/>
            <a:ext cx="4763" cy="43497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Connector 407">
            <a:extLst>
              <a:ext uri="{FF2B5EF4-FFF2-40B4-BE49-F238E27FC236}">
                <a16:creationId xmlns:a16="http://schemas.microsoft.com/office/drawing/2014/main" id="{3558394A-F646-40B3-B15D-5DC5D5218BB4}"/>
              </a:ext>
            </a:extLst>
          </p:cNvPr>
          <p:cNvCxnSpPr>
            <a:cxnSpLocks/>
          </p:cNvCxnSpPr>
          <p:nvPr/>
        </p:nvCxnSpPr>
        <p:spPr>
          <a:xfrm flipV="1">
            <a:off x="4856164" y="7220743"/>
            <a:ext cx="0" cy="32861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Connector 408">
            <a:extLst>
              <a:ext uri="{FF2B5EF4-FFF2-40B4-BE49-F238E27FC236}">
                <a16:creationId xmlns:a16="http://schemas.microsoft.com/office/drawing/2014/main" id="{5C96F186-6620-40F1-952A-F9157081A7C3}"/>
              </a:ext>
            </a:extLst>
          </p:cNvPr>
          <p:cNvCxnSpPr>
            <a:cxnSpLocks/>
          </p:cNvCxnSpPr>
          <p:nvPr/>
        </p:nvCxnSpPr>
        <p:spPr>
          <a:xfrm>
            <a:off x="6959869" y="6727033"/>
            <a:ext cx="7463" cy="18926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409">
            <a:extLst>
              <a:ext uri="{FF2B5EF4-FFF2-40B4-BE49-F238E27FC236}">
                <a16:creationId xmlns:a16="http://schemas.microsoft.com/office/drawing/2014/main" id="{ADCD6EF9-98FC-45D8-967B-36D11E504477}"/>
              </a:ext>
            </a:extLst>
          </p:cNvPr>
          <p:cNvCxnSpPr>
            <a:cxnSpLocks/>
          </p:cNvCxnSpPr>
          <p:nvPr/>
        </p:nvCxnSpPr>
        <p:spPr>
          <a:xfrm flipH="1">
            <a:off x="6236850" y="6475004"/>
            <a:ext cx="3175" cy="47307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1" name="Straight Connector 500">
            <a:extLst>
              <a:ext uri="{FF2B5EF4-FFF2-40B4-BE49-F238E27FC236}">
                <a16:creationId xmlns:a16="http://schemas.microsoft.com/office/drawing/2014/main" id="{E06C77AB-3DE3-4797-B37B-AEC15B3B1F98}"/>
              </a:ext>
            </a:extLst>
          </p:cNvPr>
          <p:cNvCxnSpPr>
            <a:cxnSpLocks/>
          </p:cNvCxnSpPr>
          <p:nvPr/>
        </p:nvCxnSpPr>
        <p:spPr>
          <a:xfrm flipH="1" flipV="1">
            <a:off x="7265391" y="7267575"/>
            <a:ext cx="9187" cy="37623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TextBox 369"/>
          <p:cNvSpPr txBox="1"/>
          <p:nvPr/>
        </p:nvSpPr>
        <p:spPr>
          <a:xfrm>
            <a:off x="215868" y="5291484"/>
            <a:ext cx="989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Working</a:t>
            </a:r>
          </a:p>
          <a:p>
            <a:r>
              <a:rPr lang="en-GB" sz="800" dirty="0"/>
              <a:t> with suppliers</a:t>
            </a:r>
          </a:p>
          <a:p>
            <a:pPr algn="ctr"/>
            <a:endParaRPr lang="en-GB" sz="800" dirty="0"/>
          </a:p>
        </p:txBody>
      </p: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9841DC2E-649B-4A68-BC42-F06DE5580FE2}"/>
              </a:ext>
            </a:extLst>
          </p:cNvPr>
          <p:cNvCxnSpPr>
            <a:cxnSpLocks/>
          </p:cNvCxnSpPr>
          <p:nvPr/>
        </p:nvCxnSpPr>
        <p:spPr>
          <a:xfrm flipH="1">
            <a:off x="2786063" y="4208463"/>
            <a:ext cx="12700" cy="60325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58705553-9F4D-4744-8949-A3EE1AB35228}"/>
              </a:ext>
            </a:extLst>
          </p:cNvPr>
          <p:cNvCxnSpPr>
            <a:cxnSpLocks/>
          </p:cNvCxnSpPr>
          <p:nvPr/>
        </p:nvCxnSpPr>
        <p:spPr>
          <a:xfrm>
            <a:off x="1095966" y="4717527"/>
            <a:ext cx="377825" cy="46831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5E290C43-61F1-4F0F-9095-F00C1147F456}"/>
              </a:ext>
            </a:extLst>
          </p:cNvPr>
          <p:cNvCxnSpPr>
            <a:cxnSpLocks/>
          </p:cNvCxnSpPr>
          <p:nvPr/>
        </p:nvCxnSpPr>
        <p:spPr>
          <a:xfrm flipH="1">
            <a:off x="3821115" y="4346575"/>
            <a:ext cx="9523" cy="32861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>
            <a:extLst>
              <a:ext uri="{FF2B5EF4-FFF2-40B4-BE49-F238E27FC236}">
                <a16:creationId xmlns:a16="http://schemas.microsoft.com/office/drawing/2014/main" id="{CB355476-5027-4C63-A05C-D5C005F608B4}"/>
              </a:ext>
            </a:extLst>
          </p:cNvPr>
          <p:cNvCxnSpPr>
            <a:cxnSpLocks/>
          </p:cNvCxnSpPr>
          <p:nvPr/>
        </p:nvCxnSpPr>
        <p:spPr>
          <a:xfrm>
            <a:off x="4957764" y="4397167"/>
            <a:ext cx="3175" cy="25558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Connector 357">
            <a:extLst>
              <a:ext uri="{FF2B5EF4-FFF2-40B4-BE49-F238E27FC236}">
                <a16:creationId xmlns:a16="http://schemas.microsoft.com/office/drawing/2014/main" id="{E6C61435-D451-4CC3-908A-748BD0DA59CA}"/>
              </a:ext>
            </a:extLst>
          </p:cNvPr>
          <p:cNvCxnSpPr>
            <a:cxnSpLocks/>
          </p:cNvCxnSpPr>
          <p:nvPr/>
        </p:nvCxnSpPr>
        <p:spPr>
          <a:xfrm>
            <a:off x="7151688" y="4297363"/>
            <a:ext cx="14258" cy="31278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>
            <a:extLst>
              <a:ext uri="{FF2B5EF4-FFF2-40B4-BE49-F238E27FC236}">
                <a16:creationId xmlns:a16="http://schemas.microsoft.com/office/drawing/2014/main" id="{8E44BB1A-DFD4-4D0A-BDE0-662C96E61F40}"/>
              </a:ext>
            </a:extLst>
          </p:cNvPr>
          <p:cNvCxnSpPr>
            <a:cxnSpLocks/>
          </p:cNvCxnSpPr>
          <p:nvPr/>
        </p:nvCxnSpPr>
        <p:spPr>
          <a:xfrm>
            <a:off x="6286500" y="4414838"/>
            <a:ext cx="0" cy="31115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A0254261-05D9-490C-9400-2962FC474184}"/>
              </a:ext>
            </a:extLst>
          </p:cNvPr>
          <p:cNvCxnSpPr>
            <a:cxnSpLocks/>
          </p:cNvCxnSpPr>
          <p:nvPr/>
        </p:nvCxnSpPr>
        <p:spPr>
          <a:xfrm>
            <a:off x="977900" y="5167313"/>
            <a:ext cx="393700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Straight Connector 371">
            <a:extLst>
              <a:ext uri="{FF2B5EF4-FFF2-40B4-BE49-F238E27FC236}">
                <a16:creationId xmlns:a16="http://schemas.microsoft.com/office/drawing/2014/main" id="{8726E617-97DE-4AA3-BB1F-54F2D00F1227}"/>
              </a:ext>
            </a:extLst>
          </p:cNvPr>
          <p:cNvCxnSpPr>
            <a:cxnSpLocks/>
          </p:cNvCxnSpPr>
          <p:nvPr/>
        </p:nvCxnSpPr>
        <p:spPr>
          <a:xfrm flipH="1" flipV="1">
            <a:off x="1760170" y="5967459"/>
            <a:ext cx="341679" cy="1992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Connector 374">
            <a:extLst>
              <a:ext uri="{FF2B5EF4-FFF2-40B4-BE49-F238E27FC236}">
                <a16:creationId xmlns:a16="http://schemas.microsoft.com/office/drawing/2014/main" id="{8726E617-97DE-4AA3-BB1F-54F2D00F1227}"/>
              </a:ext>
            </a:extLst>
          </p:cNvPr>
          <p:cNvCxnSpPr>
            <a:cxnSpLocks/>
          </p:cNvCxnSpPr>
          <p:nvPr/>
        </p:nvCxnSpPr>
        <p:spPr>
          <a:xfrm flipV="1">
            <a:off x="856664" y="6423186"/>
            <a:ext cx="369281" cy="22485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Block Arc 139">
            <a:extLst>
              <a:ext uri="{FF2B5EF4-FFF2-40B4-BE49-F238E27FC236}">
                <a16:creationId xmlns:a16="http://schemas.microsoft.com/office/drawing/2014/main" id="{71EE2FF0-20C7-4CB5-976E-F8235E06F7C5}"/>
              </a:ext>
            </a:extLst>
          </p:cNvPr>
          <p:cNvSpPr/>
          <p:nvPr/>
        </p:nvSpPr>
        <p:spPr>
          <a:xfrm rot="5400000" flipH="1">
            <a:off x="6400800" y="7081838"/>
            <a:ext cx="2846387" cy="2287588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7144DE1F-C739-4F26-ABB5-4997AB193598}"/>
              </a:ext>
            </a:extLst>
          </p:cNvPr>
          <p:cNvSpPr/>
          <p:nvPr/>
        </p:nvSpPr>
        <p:spPr>
          <a:xfrm>
            <a:off x="2114550" y="6809180"/>
            <a:ext cx="5827713" cy="650345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8696E43A-9852-4970-BE6D-E59B0A0273D9}"/>
              </a:ext>
            </a:extLst>
          </p:cNvPr>
          <p:cNvSpPr/>
          <p:nvPr/>
        </p:nvSpPr>
        <p:spPr>
          <a:xfrm rot="16200000">
            <a:off x="744538" y="4880142"/>
            <a:ext cx="2878137" cy="2271713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956EA550-52CB-4953-BC04-974D4295B264}"/>
              </a:ext>
            </a:extLst>
          </p:cNvPr>
          <p:cNvSpPr/>
          <p:nvPr/>
        </p:nvSpPr>
        <p:spPr>
          <a:xfrm>
            <a:off x="2174875" y="4564063"/>
            <a:ext cx="5827713" cy="642937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FFDF22AA-2D71-4E9A-A29A-1141B00CFEE6}"/>
              </a:ext>
            </a:extLst>
          </p:cNvPr>
          <p:cNvSpPr/>
          <p:nvPr/>
        </p:nvSpPr>
        <p:spPr>
          <a:xfrm>
            <a:off x="7472363" y="4235450"/>
            <a:ext cx="1214437" cy="1252538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D4BC5340-351F-40A9-8B86-1BDC15FBA4AA}"/>
              </a:ext>
            </a:extLst>
          </p:cNvPr>
          <p:cNvSpPr/>
          <p:nvPr/>
        </p:nvSpPr>
        <p:spPr>
          <a:xfrm>
            <a:off x="7593013" y="4344988"/>
            <a:ext cx="968375" cy="1028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102ABAFB-F313-4F21-B70B-FA9E8F770A67}"/>
              </a:ext>
            </a:extLst>
          </p:cNvPr>
          <p:cNvSpPr/>
          <p:nvPr/>
        </p:nvSpPr>
        <p:spPr>
          <a:xfrm>
            <a:off x="2754312" y="6432947"/>
            <a:ext cx="1213247" cy="1226279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BFA5F061-28F1-468D-9787-8AB0C053ED65}"/>
              </a:ext>
            </a:extLst>
          </p:cNvPr>
          <p:cNvSpPr/>
          <p:nvPr/>
        </p:nvSpPr>
        <p:spPr>
          <a:xfrm>
            <a:off x="2912666" y="6597600"/>
            <a:ext cx="909637" cy="920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68E336B5-DC48-4795-9FAB-3591766A916F}"/>
              </a:ext>
            </a:extLst>
          </p:cNvPr>
          <p:cNvSpPr/>
          <p:nvPr/>
        </p:nvSpPr>
        <p:spPr>
          <a:xfrm>
            <a:off x="7799388" y="2489200"/>
            <a:ext cx="841375" cy="9032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3100" name="TextBox 60">
            <a:extLst>
              <a:ext uri="{FF2B5EF4-FFF2-40B4-BE49-F238E27FC236}">
                <a16:creationId xmlns:a16="http://schemas.microsoft.com/office/drawing/2014/main" id="{0B30E5E4-A3AF-41AE-9B36-1125596DD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796" y="6611888"/>
            <a:ext cx="841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YEAR</a:t>
            </a:r>
          </a:p>
        </p:txBody>
      </p:sp>
      <p:sp>
        <p:nvSpPr>
          <p:cNvPr id="3101" name="TextBox 61">
            <a:extLst>
              <a:ext uri="{FF2B5EF4-FFF2-40B4-BE49-F238E27FC236}">
                <a16:creationId xmlns:a16="http://schemas.microsoft.com/office/drawing/2014/main" id="{DAB121F7-819E-4F48-A192-0CAA5CFEC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6159" y="6658412"/>
            <a:ext cx="84137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/>
              <a:t>11</a:t>
            </a:r>
          </a:p>
        </p:txBody>
      </p:sp>
      <p:sp>
        <p:nvSpPr>
          <p:cNvPr id="3102" name="TextBox 62">
            <a:extLst>
              <a:ext uri="{FF2B5EF4-FFF2-40B4-BE49-F238E27FC236}">
                <a16:creationId xmlns:a16="http://schemas.microsoft.com/office/drawing/2014/main" id="{DFC477A1-BFCD-457E-BDC3-87E4EEFD9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1588" y="4535488"/>
            <a:ext cx="93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Exam &amp; Post – 16</a:t>
            </a:r>
          </a:p>
          <a:p>
            <a:pPr algn="ctr" eaLnBrk="1" hangingPunct="1"/>
            <a:r>
              <a:rPr lang="en-US" altLang="en-US" sz="1200" b="1" dirty="0"/>
              <a:t>Destination</a:t>
            </a:r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57E3382F-8EBE-4696-BAC1-B5FF845A1D43}"/>
              </a:ext>
            </a:extLst>
          </p:cNvPr>
          <p:cNvSpPr/>
          <p:nvPr/>
        </p:nvSpPr>
        <p:spPr>
          <a:xfrm>
            <a:off x="2589215" y="8809666"/>
            <a:ext cx="947737" cy="9366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3105" name="TextBox 58">
            <a:extLst>
              <a:ext uri="{FF2B5EF4-FFF2-40B4-BE49-F238E27FC236}">
                <a16:creationId xmlns:a16="http://schemas.microsoft.com/office/drawing/2014/main" id="{AC4800D4-7BE8-4928-B6D3-176776670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2077" y="8850941"/>
            <a:ext cx="841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/>
              <a:t>YEAR</a:t>
            </a:r>
          </a:p>
        </p:txBody>
      </p: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62790CCC-DE1B-410F-99FB-5FC0163212A4}"/>
              </a:ext>
            </a:extLst>
          </p:cNvPr>
          <p:cNvCxnSpPr>
            <a:cxnSpLocks/>
            <a:stCxn id="425" idx="2"/>
          </p:cNvCxnSpPr>
          <p:nvPr/>
        </p:nvCxnSpPr>
        <p:spPr>
          <a:xfrm flipH="1">
            <a:off x="4553625" y="8896786"/>
            <a:ext cx="76946" cy="32873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BECB4E05-AF21-4266-925C-DEA73B373795}"/>
              </a:ext>
            </a:extLst>
          </p:cNvPr>
          <p:cNvCxnSpPr>
            <a:cxnSpLocks/>
          </p:cNvCxnSpPr>
          <p:nvPr/>
        </p:nvCxnSpPr>
        <p:spPr>
          <a:xfrm flipH="1">
            <a:off x="5559425" y="9000331"/>
            <a:ext cx="7938" cy="32146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66058E7A-48F1-4FB3-941C-2C47AF71FDC8}"/>
              </a:ext>
            </a:extLst>
          </p:cNvPr>
          <p:cNvCxnSpPr>
            <a:cxnSpLocks/>
          </p:cNvCxnSpPr>
          <p:nvPr/>
        </p:nvCxnSpPr>
        <p:spPr>
          <a:xfrm flipV="1">
            <a:off x="4076700" y="9482138"/>
            <a:ext cx="0" cy="35083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112559C4-EDDD-4344-AAC6-AEAAAAC18049}"/>
              </a:ext>
            </a:extLst>
          </p:cNvPr>
          <p:cNvCxnSpPr>
            <a:cxnSpLocks/>
          </p:cNvCxnSpPr>
          <p:nvPr/>
        </p:nvCxnSpPr>
        <p:spPr>
          <a:xfrm flipH="1" flipV="1">
            <a:off x="7590144" y="9286250"/>
            <a:ext cx="154281" cy="51497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3636C97F-38BD-479A-B9E3-D4A6445D9CEE}"/>
              </a:ext>
            </a:extLst>
          </p:cNvPr>
          <p:cNvCxnSpPr>
            <a:cxnSpLocks/>
          </p:cNvCxnSpPr>
          <p:nvPr/>
        </p:nvCxnSpPr>
        <p:spPr>
          <a:xfrm flipV="1">
            <a:off x="2715249" y="2008778"/>
            <a:ext cx="0" cy="42703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8AA8856B-27E5-49EE-8452-868007FD0F35}"/>
              </a:ext>
            </a:extLst>
          </p:cNvPr>
          <p:cNvCxnSpPr>
            <a:cxnSpLocks/>
          </p:cNvCxnSpPr>
          <p:nvPr/>
        </p:nvCxnSpPr>
        <p:spPr>
          <a:xfrm flipV="1">
            <a:off x="6796733" y="2043354"/>
            <a:ext cx="23813" cy="108267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DAF88561-62FB-46AB-AD3B-E7BFF36DA7BE}"/>
              </a:ext>
            </a:extLst>
          </p:cNvPr>
          <p:cNvCxnSpPr>
            <a:cxnSpLocks/>
          </p:cNvCxnSpPr>
          <p:nvPr/>
        </p:nvCxnSpPr>
        <p:spPr>
          <a:xfrm flipH="1" flipV="1">
            <a:off x="3151188" y="4913314"/>
            <a:ext cx="168275" cy="485774"/>
          </a:xfrm>
          <a:prstGeom prst="line">
            <a:avLst/>
          </a:prstGeom>
          <a:ln w="19050">
            <a:solidFill>
              <a:srgbClr val="66FF3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Connector 367">
            <a:extLst>
              <a:ext uri="{FF2B5EF4-FFF2-40B4-BE49-F238E27FC236}">
                <a16:creationId xmlns:a16="http://schemas.microsoft.com/office/drawing/2014/main" id="{C5342004-95B6-4112-AC7F-99453558F7A3}"/>
              </a:ext>
            </a:extLst>
          </p:cNvPr>
          <p:cNvCxnSpPr>
            <a:cxnSpLocks/>
          </p:cNvCxnSpPr>
          <p:nvPr/>
        </p:nvCxnSpPr>
        <p:spPr>
          <a:xfrm flipV="1">
            <a:off x="5785474" y="2008778"/>
            <a:ext cx="0" cy="130492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373">
            <a:extLst>
              <a:ext uri="{FF2B5EF4-FFF2-40B4-BE49-F238E27FC236}">
                <a16:creationId xmlns:a16="http://schemas.microsoft.com/office/drawing/2014/main" id="{514AD18C-FCA3-461E-AF1A-C7EFC5B54DB5}"/>
              </a:ext>
            </a:extLst>
          </p:cNvPr>
          <p:cNvCxnSpPr>
            <a:cxnSpLocks/>
          </p:cNvCxnSpPr>
          <p:nvPr/>
        </p:nvCxnSpPr>
        <p:spPr>
          <a:xfrm flipV="1">
            <a:off x="6282876" y="2069466"/>
            <a:ext cx="0" cy="39528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>
            <a:extLst>
              <a:ext uri="{FF2B5EF4-FFF2-40B4-BE49-F238E27FC236}">
                <a16:creationId xmlns:a16="http://schemas.microsoft.com/office/drawing/2014/main" id="{95304AFB-777D-42E6-9D95-5108108FB902}"/>
              </a:ext>
            </a:extLst>
          </p:cNvPr>
          <p:cNvCxnSpPr>
            <a:cxnSpLocks/>
          </p:cNvCxnSpPr>
          <p:nvPr/>
        </p:nvCxnSpPr>
        <p:spPr>
          <a:xfrm flipV="1">
            <a:off x="5188574" y="2065928"/>
            <a:ext cx="0" cy="51117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>
            <a:extLst>
              <a:ext uri="{FF2B5EF4-FFF2-40B4-BE49-F238E27FC236}">
                <a16:creationId xmlns:a16="http://schemas.microsoft.com/office/drawing/2014/main" id="{C51158D2-6E98-4B2E-B517-849B3B9149CB}"/>
              </a:ext>
            </a:extLst>
          </p:cNvPr>
          <p:cNvCxnSpPr>
            <a:cxnSpLocks/>
          </p:cNvCxnSpPr>
          <p:nvPr/>
        </p:nvCxnSpPr>
        <p:spPr>
          <a:xfrm flipH="1" flipV="1">
            <a:off x="4511503" y="1989728"/>
            <a:ext cx="13097" cy="104378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>
            <a:extLst>
              <a:ext uri="{FF2B5EF4-FFF2-40B4-BE49-F238E27FC236}">
                <a16:creationId xmlns:a16="http://schemas.microsoft.com/office/drawing/2014/main" id="{83908F18-5611-4747-B915-B9EB76BAFF35}"/>
              </a:ext>
            </a:extLst>
          </p:cNvPr>
          <p:cNvCxnSpPr>
            <a:cxnSpLocks/>
          </p:cNvCxnSpPr>
          <p:nvPr/>
        </p:nvCxnSpPr>
        <p:spPr>
          <a:xfrm flipH="1" flipV="1">
            <a:off x="3913811" y="2097678"/>
            <a:ext cx="7938" cy="26511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Connector 391">
            <a:extLst>
              <a:ext uri="{FF2B5EF4-FFF2-40B4-BE49-F238E27FC236}">
                <a16:creationId xmlns:a16="http://schemas.microsoft.com/office/drawing/2014/main" id="{16FFB468-4714-4FF4-91AB-67C5C6EFE8C5}"/>
              </a:ext>
            </a:extLst>
          </p:cNvPr>
          <p:cNvCxnSpPr>
            <a:cxnSpLocks/>
          </p:cNvCxnSpPr>
          <p:nvPr/>
        </p:nvCxnSpPr>
        <p:spPr>
          <a:xfrm flipH="1" flipV="1">
            <a:off x="3340724" y="2075453"/>
            <a:ext cx="14287" cy="69532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Connector 393">
            <a:extLst>
              <a:ext uri="{FF2B5EF4-FFF2-40B4-BE49-F238E27FC236}">
                <a16:creationId xmlns:a16="http://schemas.microsoft.com/office/drawing/2014/main" id="{421BD5F9-330F-470A-A3B5-B792F81971E0}"/>
              </a:ext>
            </a:extLst>
          </p:cNvPr>
          <p:cNvCxnSpPr>
            <a:cxnSpLocks/>
          </p:cNvCxnSpPr>
          <p:nvPr/>
        </p:nvCxnSpPr>
        <p:spPr>
          <a:xfrm flipH="1" flipV="1">
            <a:off x="2218361" y="2067515"/>
            <a:ext cx="22225" cy="93345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30" name="TextBox 1">
            <a:extLst>
              <a:ext uri="{FF2B5EF4-FFF2-40B4-BE49-F238E27FC236}">
                <a16:creationId xmlns:a16="http://schemas.microsoft.com/office/drawing/2014/main" id="{6623AFA9-CEE6-4093-B3B7-670B9D63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2" y="166076"/>
            <a:ext cx="49097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en-US" sz="4000" b="1" dirty="0"/>
              <a:t>Business Studies</a:t>
            </a:r>
          </a:p>
          <a:p>
            <a:r>
              <a:rPr lang="en-GB" altLang="en-US" sz="3200" b="1" dirty="0"/>
              <a:t>Learning Journey</a:t>
            </a:r>
          </a:p>
        </p:txBody>
      </p:sp>
      <p:sp>
        <p:nvSpPr>
          <p:cNvPr id="3361" name="TextBox 52">
            <a:extLst>
              <a:ext uri="{FF2B5EF4-FFF2-40B4-BE49-F238E27FC236}">
                <a16:creationId xmlns:a16="http://schemas.microsoft.com/office/drawing/2014/main" id="{6310D50A-28EA-4BB9-9CC3-BD7A759E9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6914" y="6836836"/>
            <a:ext cx="134815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Spotting a business opportunity</a:t>
            </a:r>
          </a:p>
        </p:txBody>
      </p:sp>
      <p:cxnSp>
        <p:nvCxnSpPr>
          <p:cNvPr id="378" name="Straight Connector 377">
            <a:extLst>
              <a:ext uri="{FF2B5EF4-FFF2-40B4-BE49-F238E27FC236}">
                <a16:creationId xmlns:a16="http://schemas.microsoft.com/office/drawing/2014/main" id="{AB03546E-2304-41E0-89D7-B43576A0DA35}"/>
              </a:ext>
            </a:extLst>
          </p:cNvPr>
          <p:cNvCxnSpPr>
            <a:cxnSpLocks/>
          </p:cNvCxnSpPr>
          <p:nvPr/>
        </p:nvCxnSpPr>
        <p:spPr>
          <a:xfrm flipV="1">
            <a:off x="5076825" y="9505950"/>
            <a:ext cx="11113" cy="28416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29" name="TextBox 52">
            <a:extLst>
              <a:ext uri="{FF2B5EF4-FFF2-40B4-BE49-F238E27FC236}">
                <a16:creationId xmlns:a16="http://schemas.microsoft.com/office/drawing/2014/main" id="{1D3F095B-D561-4F00-87B3-FDC903DE32C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476118" y="8105398"/>
            <a:ext cx="21153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Growing the business</a:t>
            </a:r>
          </a:p>
        </p:txBody>
      </p:sp>
      <p:sp>
        <p:nvSpPr>
          <p:cNvPr id="455" name="Rectangle 454">
            <a:extLst>
              <a:ext uri="{FF2B5EF4-FFF2-40B4-BE49-F238E27FC236}">
                <a16:creationId xmlns:a16="http://schemas.microsoft.com/office/drawing/2014/main" id="{DC8E59A6-1BBE-46FC-A3C6-16A411E5205A}"/>
              </a:ext>
            </a:extLst>
          </p:cNvPr>
          <p:cNvSpPr/>
          <p:nvPr/>
        </p:nvSpPr>
        <p:spPr>
          <a:xfrm>
            <a:off x="5246241" y="6717646"/>
            <a:ext cx="74612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445" name="TextBox 52">
            <a:extLst>
              <a:ext uri="{FF2B5EF4-FFF2-40B4-BE49-F238E27FC236}">
                <a16:creationId xmlns:a16="http://schemas.microsoft.com/office/drawing/2014/main" id="{57940434-A4C1-4C29-B095-F15841719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5349" y="6932330"/>
            <a:ext cx="2134795" cy="369332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Making marketing decisions</a:t>
            </a:r>
          </a:p>
        </p:txBody>
      </p:sp>
      <p:sp>
        <p:nvSpPr>
          <p:cNvPr id="406" name="Rectangle 405">
            <a:extLst>
              <a:ext uri="{FF2B5EF4-FFF2-40B4-BE49-F238E27FC236}">
                <a16:creationId xmlns:a16="http://schemas.microsoft.com/office/drawing/2014/main" id="{6B0B2C22-F375-43A7-B72F-8EB156F5AC79}"/>
              </a:ext>
            </a:extLst>
          </p:cNvPr>
          <p:cNvSpPr/>
          <p:nvPr/>
        </p:nvSpPr>
        <p:spPr>
          <a:xfrm rot="18812819">
            <a:off x="1737041" y="4742658"/>
            <a:ext cx="74612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457" name="TextBox 52">
            <a:extLst>
              <a:ext uri="{FF2B5EF4-FFF2-40B4-BE49-F238E27FC236}">
                <a16:creationId xmlns:a16="http://schemas.microsoft.com/office/drawing/2014/main" id="{3193E991-FE9C-45DC-B422-0AF242D46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818" y="4682123"/>
            <a:ext cx="3917845" cy="400110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Financial and human resource decisions</a:t>
            </a:r>
          </a:p>
        </p:txBody>
      </p:sp>
      <p:cxnSp>
        <p:nvCxnSpPr>
          <p:cNvPr id="480" name="Straight Connector 479">
            <a:extLst>
              <a:ext uri="{FF2B5EF4-FFF2-40B4-BE49-F238E27FC236}">
                <a16:creationId xmlns:a16="http://schemas.microsoft.com/office/drawing/2014/main" id="{8163C2B0-DB00-4B92-8AC5-1981B6F094DE}"/>
              </a:ext>
            </a:extLst>
          </p:cNvPr>
          <p:cNvCxnSpPr>
            <a:cxnSpLocks/>
          </p:cNvCxnSpPr>
          <p:nvPr/>
        </p:nvCxnSpPr>
        <p:spPr>
          <a:xfrm flipH="1" flipV="1">
            <a:off x="7311061" y="2037353"/>
            <a:ext cx="14287" cy="73342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2" name="TextBox 52">
            <a:extLst>
              <a:ext uri="{FF2B5EF4-FFF2-40B4-BE49-F238E27FC236}">
                <a16:creationId xmlns:a16="http://schemas.microsoft.com/office/drawing/2014/main" id="{EA3A9481-C377-401B-992E-1F420EBFC22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32436" y="5920938"/>
            <a:ext cx="1754575" cy="400110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Operational decisions</a:t>
            </a:r>
            <a:endParaRPr lang="en-US" altLang="en-US" sz="1600" b="1" dirty="0">
              <a:solidFill>
                <a:schemeClr val="bg1"/>
              </a:solidFill>
              <a:latin typeface="Gill Sans MT Condensed" panose="020B0506020104020203" pitchFamily="34" charset="0"/>
            </a:endParaRPr>
          </a:p>
        </p:txBody>
      </p:sp>
      <p:cxnSp>
        <p:nvCxnSpPr>
          <p:cNvPr id="478" name="Straight Connector 477">
            <a:extLst>
              <a:ext uri="{FF2B5EF4-FFF2-40B4-BE49-F238E27FC236}">
                <a16:creationId xmlns:a16="http://schemas.microsoft.com/office/drawing/2014/main" id="{A883DF12-BC43-47A1-812D-50E60F36B08B}"/>
              </a:ext>
            </a:extLst>
          </p:cNvPr>
          <p:cNvCxnSpPr>
            <a:cxnSpLocks/>
          </p:cNvCxnSpPr>
          <p:nvPr/>
        </p:nvCxnSpPr>
        <p:spPr>
          <a:xfrm>
            <a:off x="4011216" y="8855266"/>
            <a:ext cx="12899" cy="31709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" name="Straight Connector 472">
            <a:extLst>
              <a:ext uri="{FF2B5EF4-FFF2-40B4-BE49-F238E27FC236}">
                <a16:creationId xmlns:a16="http://schemas.microsoft.com/office/drawing/2014/main" id="{5A458216-FCB6-448C-A74E-BD29AA86CBFD}"/>
              </a:ext>
            </a:extLst>
          </p:cNvPr>
          <p:cNvCxnSpPr>
            <a:cxnSpLocks/>
          </p:cNvCxnSpPr>
          <p:nvPr/>
        </p:nvCxnSpPr>
        <p:spPr>
          <a:xfrm>
            <a:off x="7019993" y="8630795"/>
            <a:ext cx="0" cy="52466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6" name="Straight Connector 525">
            <a:extLst>
              <a:ext uri="{FF2B5EF4-FFF2-40B4-BE49-F238E27FC236}">
                <a16:creationId xmlns:a16="http://schemas.microsoft.com/office/drawing/2014/main" id="{E83D9327-9BCD-47B1-9F70-0ACC0813D506}"/>
              </a:ext>
            </a:extLst>
          </p:cNvPr>
          <p:cNvCxnSpPr>
            <a:cxnSpLocks/>
          </p:cNvCxnSpPr>
          <p:nvPr/>
        </p:nvCxnSpPr>
        <p:spPr>
          <a:xfrm flipV="1">
            <a:off x="6057900" y="9517063"/>
            <a:ext cx="11113" cy="28416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Straight Connector 524">
            <a:extLst>
              <a:ext uri="{FF2B5EF4-FFF2-40B4-BE49-F238E27FC236}">
                <a16:creationId xmlns:a16="http://schemas.microsoft.com/office/drawing/2014/main" id="{89B92BBD-F03A-4766-BB3E-4FE481129E38}"/>
              </a:ext>
            </a:extLst>
          </p:cNvPr>
          <p:cNvCxnSpPr>
            <a:cxnSpLocks/>
          </p:cNvCxnSpPr>
          <p:nvPr/>
        </p:nvCxnSpPr>
        <p:spPr>
          <a:xfrm flipH="1">
            <a:off x="6206639" y="8834439"/>
            <a:ext cx="7938" cy="32146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7" name="Straight Connector 526">
            <a:extLst>
              <a:ext uri="{FF2B5EF4-FFF2-40B4-BE49-F238E27FC236}">
                <a16:creationId xmlns:a16="http://schemas.microsoft.com/office/drawing/2014/main" id="{917D7A9C-B39F-42F8-81C6-D034B0B2B974}"/>
              </a:ext>
            </a:extLst>
          </p:cNvPr>
          <p:cNvCxnSpPr>
            <a:cxnSpLocks/>
          </p:cNvCxnSpPr>
          <p:nvPr/>
        </p:nvCxnSpPr>
        <p:spPr>
          <a:xfrm>
            <a:off x="5192613" y="8869163"/>
            <a:ext cx="12899" cy="31709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603170DA-4FD0-4A01-AB9A-ED2B43B5DF41}"/>
              </a:ext>
            </a:extLst>
          </p:cNvPr>
          <p:cNvCxnSpPr>
            <a:cxnSpLocks/>
          </p:cNvCxnSpPr>
          <p:nvPr/>
        </p:nvCxnSpPr>
        <p:spPr>
          <a:xfrm>
            <a:off x="652463" y="5630863"/>
            <a:ext cx="501650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" name="TextBox 318"/>
          <p:cNvSpPr txBox="1"/>
          <p:nvPr/>
        </p:nvSpPr>
        <p:spPr>
          <a:xfrm>
            <a:off x="1788423" y="10230942"/>
            <a:ext cx="1330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Options for start up and small businesses</a:t>
            </a:r>
          </a:p>
        </p:txBody>
      </p:sp>
      <p:sp>
        <p:nvSpPr>
          <p:cNvPr id="325" name="TextBox 324"/>
          <p:cNvSpPr txBox="1"/>
          <p:nvPr/>
        </p:nvSpPr>
        <p:spPr>
          <a:xfrm>
            <a:off x="1492871" y="8508248"/>
            <a:ext cx="13306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LTD and PLC companies</a:t>
            </a:r>
          </a:p>
        </p:txBody>
      </p:sp>
      <p:sp>
        <p:nvSpPr>
          <p:cNvPr id="326" name="TextBox 325"/>
          <p:cNvSpPr txBox="1"/>
          <p:nvPr/>
        </p:nvSpPr>
        <p:spPr>
          <a:xfrm>
            <a:off x="3481329" y="8548748"/>
            <a:ext cx="1005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Business stakeholders</a:t>
            </a:r>
          </a:p>
        </p:txBody>
      </p:sp>
      <p:sp>
        <p:nvSpPr>
          <p:cNvPr id="328" name="TextBox 327"/>
          <p:cNvSpPr txBox="1"/>
          <p:nvPr/>
        </p:nvSpPr>
        <p:spPr>
          <a:xfrm>
            <a:off x="6685756" y="8710790"/>
            <a:ext cx="1005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Technology and business</a:t>
            </a:r>
          </a:p>
        </p:txBody>
      </p:sp>
      <p:sp>
        <p:nvSpPr>
          <p:cNvPr id="332" name="TextBox 331"/>
          <p:cNvSpPr txBox="1"/>
          <p:nvPr/>
        </p:nvSpPr>
        <p:spPr>
          <a:xfrm>
            <a:off x="6037217" y="8823878"/>
            <a:ext cx="10054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Employment law</a:t>
            </a:r>
          </a:p>
        </p:txBody>
      </p:sp>
      <p:sp>
        <p:nvSpPr>
          <p:cNvPr id="333" name="TextBox 332"/>
          <p:cNvSpPr txBox="1"/>
          <p:nvPr/>
        </p:nvSpPr>
        <p:spPr>
          <a:xfrm>
            <a:off x="5730527" y="8369908"/>
            <a:ext cx="1005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Impact of legislation on Business</a:t>
            </a:r>
          </a:p>
        </p:txBody>
      </p:sp>
      <p:sp>
        <p:nvSpPr>
          <p:cNvPr id="334" name="TextBox 333"/>
          <p:cNvSpPr txBox="1"/>
          <p:nvPr/>
        </p:nvSpPr>
        <p:spPr>
          <a:xfrm>
            <a:off x="6517289" y="8289592"/>
            <a:ext cx="1005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The economy and business</a:t>
            </a:r>
          </a:p>
        </p:txBody>
      </p:sp>
      <p:sp>
        <p:nvSpPr>
          <p:cNvPr id="336" name="TextBox 335"/>
          <p:cNvSpPr txBox="1"/>
          <p:nvPr/>
        </p:nvSpPr>
        <p:spPr>
          <a:xfrm>
            <a:off x="6282876" y="9789957"/>
            <a:ext cx="10054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External influence</a:t>
            </a:r>
          </a:p>
        </p:txBody>
      </p:sp>
      <p:sp>
        <p:nvSpPr>
          <p:cNvPr id="337" name="TextBox 336"/>
          <p:cNvSpPr txBox="1"/>
          <p:nvPr/>
        </p:nvSpPr>
        <p:spPr>
          <a:xfrm>
            <a:off x="5586114" y="9738350"/>
            <a:ext cx="10054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Inflation</a:t>
            </a:r>
          </a:p>
        </p:txBody>
      </p:sp>
      <p:sp>
        <p:nvSpPr>
          <p:cNvPr id="339" name="TextBox 338"/>
          <p:cNvSpPr txBox="1"/>
          <p:nvPr/>
        </p:nvSpPr>
        <p:spPr>
          <a:xfrm>
            <a:off x="7642903" y="9733706"/>
            <a:ext cx="1005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Changes levels of consumer income</a:t>
            </a:r>
          </a:p>
        </p:txBody>
      </p:sp>
      <p:sp>
        <p:nvSpPr>
          <p:cNvPr id="340" name="TextBox 339"/>
          <p:cNvSpPr txBox="1"/>
          <p:nvPr/>
        </p:nvSpPr>
        <p:spPr>
          <a:xfrm>
            <a:off x="8634293" y="9077781"/>
            <a:ext cx="10054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Internal growth</a:t>
            </a:r>
          </a:p>
        </p:txBody>
      </p:sp>
      <p:sp>
        <p:nvSpPr>
          <p:cNvPr id="342" name="TextBox 341"/>
          <p:cNvSpPr txBox="1"/>
          <p:nvPr/>
        </p:nvSpPr>
        <p:spPr>
          <a:xfrm>
            <a:off x="7355949" y="8443051"/>
            <a:ext cx="10054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external growth</a:t>
            </a:r>
          </a:p>
        </p:txBody>
      </p:sp>
      <p:sp>
        <p:nvSpPr>
          <p:cNvPr id="343" name="TextBox 342"/>
          <p:cNvSpPr txBox="1"/>
          <p:nvPr/>
        </p:nvSpPr>
        <p:spPr>
          <a:xfrm>
            <a:off x="7382415" y="7887759"/>
            <a:ext cx="10054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Sources of finance</a:t>
            </a:r>
          </a:p>
        </p:txBody>
      </p:sp>
      <p:sp>
        <p:nvSpPr>
          <p:cNvPr id="344" name="TextBox 343"/>
          <p:cNvSpPr txBox="1"/>
          <p:nvPr/>
        </p:nvSpPr>
        <p:spPr>
          <a:xfrm>
            <a:off x="8889720" y="7132981"/>
            <a:ext cx="682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Changes in business aims and objectives</a:t>
            </a:r>
          </a:p>
        </p:txBody>
      </p:sp>
      <p:sp>
        <p:nvSpPr>
          <p:cNvPr id="348" name="TextBox 347"/>
          <p:cNvSpPr txBox="1"/>
          <p:nvPr/>
        </p:nvSpPr>
        <p:spPr>
          <a:xfrm>
            <a:off x="8949001" y="7900643"/>
            <a:ext cx="576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Business and </a:t>
            </a:r>
            <a:r>
              <a:rPr lang="en-GB" sz="800" dirty="0" err="1"/>
              <a:t>globalisa-tion</a:t>
            </a:r>
            <a:endParaRPr lang="en-GB" sz="800" dirty="0"/>
          </a:p>
        </p:txBody>
      </p:sp>
      <p:sp>
        <p:nvSpPr>
          <p:cNvPr id="350" name="TextBox 349"/>
          <p:cNvSpPr txBox="1"/>
          <p:nvPr/>
        </p:nvSpPr>
        <p:spPr>
          <a:xfrm>
            <a:off x="8574808" y="6774852"/>
            <a:ext cx="1005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Tariffs and trade blocs</a:t>
            </a:r>
          </a:p>
        </p:txBody>
      </p:sp>
      <p:sp>
        <p:nvSpPr>
          <p:cNvPr id="351" name="TextBox 350"/>
          <p:cNvSpPr txBox="1"/>
          <p:nvPr/>
        </p:nvSpPr>
        <p:spPr>
          <a:xfrm>
            <a:off x="7618039" y="6279672"/>
            <a:ext cx="1005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How businesses compete internationally</a:t>
            </a:r>
          </a:p>
        </p:txBody>
      </p:sp>
      <p:sp>
        <p:nvSpPr>
          <p:cNvPr id="352" name="TextBox 351"/>
          <p:cNvSpPr txBox="1"/>
          <p:nvPr/>
        </p:nvSpPr>
        <p:spPr>
          <a:xfrm>
            <a:off x="5160010" y="7471225"/>
            <a:ext cx="1280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The Design Mix – Function /Aesthetic/cost</a:t>
            </a:r>
          </a:p>
        </p:txBody>
      </p:sp>
      <p:sp>
        <p:nvSpPr>
          <p:cNvPr id="354" name="TextBox 353"/>
          <p:cNvSpPr txBox="1"/>
          <p:nvPr/>
        </p:nvSpPr>
        <p:spPr>
          <a:xfrm>
            <a:off x="6373684" y="6314429"/>
            <a:ext cx="12806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Product life cycle</a:t>
            </a:r>
          </a:p>
        </p:txBody>
      </p:sp>
      <p:sp>
        <p:nvSpPr>
          <p:cNvPr id="356" name="TextBox 355"/>
          <p:cNvSpPr txBox="1"/>
          <p:nvPr/>
        </p:nvSpPr>
        <p:spPr>
          <a:xfrm>
            <a:off x="5575717" y="6256798"/>
            <a:ext cx="12806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Extension strategies</a:t>
            </a:r>
          </a:p>
        </p:txBody>
      </p:sp>
      <p:sp>
        <p:nvSpPr>
          <p:cNvPr id="360" name="TextBox 359"/>
          <p:cNvSpPr txBox="1"/>
          <p:nvPr/>
        </p:nvSpPr>
        <p:spPr>
          <a:xfrm>
            <a:off x="6333607" y="6472499"/>
            <a:ext cx="12806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Pricing strategies</a:t>
            </a:r>
          </a:p>
        </p:txBody>
      </p:sp>
      <p:sp>
        <p:nvSpPr>
          <p:cNvPr id="362" name="TextBox 361"/>
          <p:cNvSpPr txBox="1"/>
          <p:nvPr/>
        </p:nvSpPr>
        <p:spPr>
          <a:xfrm>
            <a:off x="6652484" y="7614752"/>
            <a:ext cx="12806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Promotion</a:t>
            </a:r>
          </a:p>
        </p:txBody>
      </p:sp>
      <p:sp>
        <p:nvSpPr>
          <p:cNvPr id="363" name="TextBox 362"/>
          <p:cNvSpPr txBox="1"/>
          <p:nvPr/>
        </p:nvSpPr>
        <p:spPr>
          <a:xfrm>
            <a:off x="6030365" y="7568085"/>
            <a:ext cx="1280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Place:</a:t>
            </a:r>
          </a:p>
          <a:p>
            <a:pPr algn="ctr"/>
            <a:r>
              <a:rPr lang="en-GB" sz="800" dirty="0"/>
              <a:t> retailers and e-</a:t>
            </a:r>
            <a:r>
              <a:rPr lang="en-GB" sz="800" dirty="0" err="1"/>
              <a:t>tailers</a:t>
            </a:r>
            <a:r>
              <a:rPr lang="en-GB" sz="800" dirty="0"/>
              <a:t> </a:t>
            </a:r>
          </a:p>
        </p:txBody>
      </p:sp>
      <p:sp>
        <p:nvSpPr>
          <p:cNvPr id="365" name="TextBox 364"/>
          <p:cNvSpPr txBox="1"/>
          <p:nvPr/>
        </p:nvSpPr>
        <p:spPr>
          <a:xfrm>
            <a:off x="8342592" y="6193437"/>
            <a:ext cx="1280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Using the marketing mix to make business decisions</a:t>
            </a:r>
          </a:p>
        </p:txBody>
      </p:sp>
      <p:sp>
        <p:nvSpPr>
          <p:cNvPr id="367" name="TextBox 366"/>
          <p:cNvSpPr txBox="1"/>
          <p:nvPr/>
        </p:nvSpPr>
        <p:spPr>
          <a:xfrm>
            <a:off x="1895475" y="7666696"/>
            <a:ext cx="12806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Business operations</a:t>
            </a:r>
          </a:p>
        </p:txBody>
      </p:sp>
      <p:sp>
        <p:nvSpPr>
          <p:cNvPr id="369" name="TextBox 368"/>
          <p:cNvSpPr txBox="1"/>
          <p:nvPr/>
        </p:nvSpPr>
        <p:spPr>
          <a:xfrm>
            <a:off x="821740" y="7462000"/>
            <a:ext cx="1280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Production process</a:t>
            </a:r>
          </a:p>
          <a:p>
            <a:pPr algn="ctr"/>
            <a:r>
              <a:rPr lang="en-GB" sz="800" dirty="0"/>
              <a:t>Job</a:t>
            </a:r>
          </a:p>
          <a:p>
            <a:pPr algn="ctr"/>
            <a:r>
              <a:rPr lang="en-GB" sz="800" dirty="0"/>
              <a:t>Bath</a:t>
            </a:r>
          </a:p>
          <a:p>
            <a:pPr algn="ctr"/>
            <a:r>
              <a:rPr lang="en-GB" sz="800" dirty="0"/>
              <a:t>Flow</a:t>
            </a:r>
          </a:p>
        </p:txBody>
      </p:sp>
      <p:sp>
        <p:nvSpPr>
          <p:cNvPr id="371" name="TextBox 370"/>
          <p:cNvSpPr txBox="1"/>
          <p:nvPr/>
        </p:nvSpPr>
        <p:spPr>
          <a:xfrm>
            <a:off x="86524" y="4947468"/>
            <a:ext cx="1280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The role of procurement</a:t>
            </a:r>
          </a:p>
          <a:p>
            <a:pPr algn="ctr"/>
            <a:endParaRPr lang="en-GB" sz="800" dirty="0"/>
          </a:p>
        </p:txBody>
      </p:sp>
      <p:sp>
        <p:nvSpPr>
          <p:cNvPr id="373" name="TextBox 372"/>
          <p:cNvSpPr txBox="1"/>
          <p:nvPr/>
        </p:nvSpPr>
        <p:spPr>
          <a:xfrm>
            <a:off x="1675105" y="5980136"/>
            <a:ext cx="1280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Managing quality</a:t>
            </a:r>
          </a:p>
          <a:p>
            <a:pPr algn="ctr"/>
            <a:endParaRPr lang="en-GB" sz="800" dirty="0"/>
          </a:p>
        </p:txBody>
      </p:sp>
      <p:sp>
        <p:nvSpPr>
          <p:cNvPr id="376" name="TextBox 375"/>
          <p:cNvSpPr txBox="1"/>
          <p:nvPr/>
        </p:nvSpPr>
        <p:spPr>
          <a:xfrm>
            <a:off x="29410" y="6626780"/>
            <a:ext cx="12806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The sales process</a:t>
            </a:r>
          </a:p>
        </p:txBody>
      </p:sp>
      <p:sp>
        <p:nvSpPr>
          <p:cNvPr id="377" name="TextBox 376"/>
          <p:cNvSpPr txBox="1"/>
          <p:nvPr/>
        </p:nvSpPr>
        <p:spPr>
          <a:xfrm>
            <a:off x="1589125" y="2998934"/>
            <a:ext cx="1280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Understand business calculations including inflows and outflows</a:t>
            </a:r>
          </a:p>
          <a:p>
            <a:pPr algn="ctr"/>
            <a:endParaRPr lang="en-GB" sz="800" dirty="0"/>
          </a:p>
        </p:txBody>
      </p:sp>
      <p:sp>
        <p:nvSpPr>
          <p:cNvPr id="382" name="TextBox 381"/>
          <p:cNvSpPr txBox="1"/>
          <p:nvPr/>
        </p:nvSpPr>
        <p:spPr>
          <a:xfrm>
            <a:off x="1813883" y="5626859"/>
            <a:ext cx="1280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Organisational structures</a:t>
            </a:r>
          </a:p>
          <a:p>
            <a:pPr algn="ctr"/>
            <a:endParaRPr lang="en-GB" sz="800" dirty="0"/>
          </a:p>
        </p:txBody>
      </p:sp>
      <p:sp>
        <p:nvSpPr>
          <p:cNvPr id="383" name="TextBox 382"/>
          <p:cNvSpPr txBox="1"/>
          <p:nvPr/>
        </p:nvSpPr>
        <p:spPr>
          <a:xfrm>
            <a:off x="3886655" y="5344226"/>
            <a:ext cx="1280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Hierarchical or flat</a:t>
            </a:r>
          </a:p>
          <a:p>
            <a:pPr algn="ctr"/>
            <a:r>
              <a:rPr lang="en-GB" sz="800" dirty="0"/>
              <a:t>Centralised or decentralised</a:t>
            </a:r>
          </a:p>
          <a:p>
            <a:pPr algn="ctr"/>
            <a:endParaRPr lang="en-GB" sz="800" dirty="0"/>
          </a:p>
        </p:txBody>
      </p:sp>
      <p:sp>
        <p:nvSpPr>
          <p:cNvPr id="384" name="TextBox 383"/>
          <p:cNvSpPr txBox="1"/>
          <p:nvPr/>
        </p:nvSpPr>
        <p:spPr>
          <a:xfrm>
            <a:off x="3272929" y="4068085"/>
            <a:ext cx="1280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Effective communication</a:t>
            </a:r>
          </a:p>
          <a:p>
            <a:pPr algn="ctr"/>
            <a:endParaRPr lang="en-GB" sz="800" dirty="0"/>
          </a:p>
        </p:txBody>
      </p:sp>
      <p:sp>
        <p:nvSpPr>
          <p:cNvPr id="385" name="TextBox 384"/>
          <p:cNvSpPr txBox="1"/>
          <p:nvPr/>
        </p:nvSpPr>
        <p:spPr>
          <a:xfrm>
            <a:off x="4405580" y="4076408"/>
            <a:ext cx="1078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Different ways of working</a:t>
            </a:r>
          </a:p>
          <a:p>
            <a:pPr algn="ctr"/>
            <a:endParaRPr lang="en-GB" sz="800" dirty="0"/>
          </a:p>
        </p:txBody>
      </p:sp>
      <p:sp>
        <p:nvSpPr>
          <p:cNvPr id="387" name="TextBox 386"/>
          <p:cNvSpPr txBox="1"/>
          <p:nvPr/>
        </p:nvSpPr>
        <p:spPr>
          <a:xfrm>
            <a:off x="4900789" y="5362282"/>
            <a:ext cx="1078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Effective </a:t>
            </a:r>
          </a:p>
          <a:p>
            <a:pPr algn="ctr"/>
            <a:r>
              <a:rPr lang="en-GB" sz="800" dirty="0"/>
              <a:t>recruitment</a:t>
            </a:r>
          </a:p>
          <a:p>
            <a:pPr algn="ctr"/>
            <a:endParaRPr lang="en-GB" sz="800" dirty="0"/>
          </a:p>
        </p:txBody>
      </p:sp>
      <p:sp>
        <p:nvSpPr>
          <p:cNvPr id="395" name="TextBox 394"/>
          <p:cNvSpPr txBox="1"/>
          <p:nvPr/>
        </p:nvSpPr>
        <p:spPr>
          <a:xfrm>
            <a:off x="5663946" y="4115265"/>
            <a:ext cx="1078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Effective training and development</a:t>
            </a:r>
          </a:p>
          <a:p>
            <a:pPr algn="ctr"/>
            <a:endParaRPr lang="en-GB" sz="800" dirty="0"/>
          </a:p>
        </p:txBody>
      </p:sp>
      <p:sp>
        <p:nvSpPr>
          <p:cNvPr id="400" name="TextBox 399"/>
          <p:cNvSpPr txBox="1"/>
          <p:nvPr/>
        </p:nvSpPr>
        <p:spPr>
          <a:xfrm>
            <a:off x="5615488" y="5572376"/>
            <a:ext cx="1078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Job </a:t>
            </a:r>
          </a:p>
          <a:p>
            <a:pPr algn="ctr"/>
            <a:r>
              <a:rPr lang="en-GB" sz="800" dirty="0"/>
              <a:t>documentation</a:t>
            </a:r>
          </a:p>
          <a:p>
            <a:pPr algn="ctr"/>
            <a:endParaRPr lang="en-GB" sz="800" dirty="0"/>
          </a:p>
        </p:txBody>
      </p:sp>
      <p:sp>
        <p:nvSpPr>
          <p:cNvPr id="401" name="TextBox 400"/>
          <p:cNvSpPr txBox="1"/>
          <p:nvPr/>
        </p:nvSpPr>
        <p:spPr>
          <a:xfrm>
            <a:off x="6759130" y="3943599"/>
            <a:ext cx="1078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How businesses motivate employees</a:t>
            </a:r>
          </a:p>
          <a:p>
            <a:pPr algn="ctr"/>
            <a:endParaRPr lang="en-GB" sz="800" dirty="0"/>
          </a:p>
        </p:txBody>
      </p:sp>
      <p:sp>
        <p:nvSpPr>
          <p:cNvPr id="402" name="TextBox 401"/>
          <p:cNvSpPr txBox="1"/>
          <p:nvPr/>
        </p:nvSpPr>
        <p:spPr>
          <a:xfrm>
            <a:off x="6777705" y="5450207"/>
            <a:ext cx="1078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Internal and external recruitment</a:t>
            </a:r>
          </a:p>
        </p:txBody>
      </p:sp>
      <p:sp>
        <p:nvSpPr>
          <p:cNvPr id="403" name="TextBox 402"/>
          <p:cNvSpPr txBox="1"/>
          <p:nvPr/>
        </p:nvSpPr>
        <p:spPr>
          <a:xfrm>
            <a:off x="179526" y="4424698"/>
            <a:ext cx="1280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Business calculations –</a:t>
            </a:r>
          </a:p>
          <a:p>
            <a:pPr algn="ctr"/>
            <a:r>
              <a:rPr lang="en-GB" sz="800" dirty="0"/>
              <a:t>Gross and Net profit</a:t>
            </a:r>
          </a:p>
          <a:p>
            <a:pPr algn="ctr"/>
            <a:endParaRPr lang="en-GB" sz="800" dirty="0"/>
          </a:p>
        </p:txBody>
      </p:sp>
      <p:sp>
        <p:nvSpPr>
          <p:cNvPr id="404" name="TextBox 403"/>
          <p:cNvSpPr txBox="1"/>
          <p:nvPr/>
        </p:nvSpPr>
        <p:spPr>
          <a:xfrm>
            <a:off x="2153875" y="2464368"/>
            <a:ext cx="12806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Entrepreneurial skills</a:t>
            </a:r>
          </a:p>
        </p:txBody>
      </p:sp>
      <p:sp>
        <p:nvSpPr>
          <p:cNvPr id="405" name="TextBox 404"/>
          <p:cNvSpPr txBox="1"/>
          <p:nvPr/>
        </p:nvSpPr>
        <p:spPr>
          <a:xfrm>
            <a:off x="2707122" y="2806144"/>
            <a:ext cx="1280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Spotting a business opportunity</a:t>
            </a:r>
          </a:p>
        </p:txBody>
      </p:sp>
      <p:sp>
        <p:nvSpPr>
          <p:cNvPr id="411" name="TextBox 410"/>
          <p:cNvSpPr txBox="1"/>
          <p:nvPr/>
        </p:nvSpPr>
        <p:spPr>
          <a:xfrm>
            <a:off x="3297658" y="2415415"/>
            <a:ext cx="1280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Putting a business idea into place</a:t>
            </a:r>
          </a:p>
        </p:txBody>
      </p:sp>
      <p:sp>
        <p:nvSpPr>
          <p:cNvPr id="412" name="TextBox 411"/>
          <p:cNvSpPr txBox="1"/>
          <p:nvPr/>
        </p:nvSpPr>
        <p:spPr>
          <a:xfrm>
            <a:off x="3840377" y="3014633"/>
            <a:ext cx="1280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Making a business effective</a:t>
            </a:r>
          </a:p>
        </p:txBody>
      </p:sp>
      <p:sp>
        <p:nvSpPr>
          <p:cNvPr id="413" name="TextBox 412"/>
          <p:cNvSpPr txBox="1"/>
          <p:nvPr/>
        </p:nvSpPr>
        <p:spPr>
          <a:xfrm>
            <a:off x="4439105" y="2595737"/>
            <a:ext cx="1280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Understand external influences on business</a:t>
            </a:r>
          </a:p>
        </p:txBody>
      </p:sp>
      <p:sp>
        <p:nvSpPr>
          <p:cNvPr id="415" name="TextBox 414"/>
          <p:cNvSpPr txBox="1"/>
          <p:nvPr/>
        </p:nvSpPr>
        <p:spPr>
          <a:xfrm>
            <a:off x="5097585" y="3311927"/>
            <a:ext cx="12806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Growing a business</a:t>
            </a:r>
          </a:p>
        </p:txBody>
      </p:sp>
      <p:sp>
        <p:nvSpPr>
          <p:cNvPr id="417" name="TextBox 416"/>
          <p:cNvSpPr txBox="1"/>
          <p:nvPr/>
        </p:nvSpPr>
        <p:spPr>
          <a:xfrm>
            <a:off x="5602425" y="2445313"/>
            <a:ext cx="1280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Making marketing decisions</a:t>
            </a:r>
          </a:p>
        </p:txBody>
      </p:sp>
      <p:sp>
        <p:nvSpPr>
          <p:cNvPr id="419" name="TextBox 418"/>
          <p:cNvSpPr txBox="1"/>
          <p:nvPr/>
        </p:nvSpPr>
        <p:spPr>
          <a:xfrm>
            <a:off x="5972314" y="3140327"/>
            <a:ext cx="12806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/>
              <a:t>Operational decisions</a:t>
            </a:r>
            <a:endParaRPr lang="en-GB" sz="800" dirty="0"/>
          </a:p>
        </p:txBody>
      </p:sp>
      <p:sp>
        <p:nvSpPr>
          <p:cNvPr id="420" name="TextBox 419"/>
          <p:cNvSpPr txBox="1"/>
          <p:nvPr/>
        </p:nvSpPr>
        <p:spPr>
          <a:xfrm>
            <a:off x="7028869" y="2940704"/>
            <a:ext cx="1280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Financial and human resource decisions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914" y="10005382"/>
            <a:ext cx="429956" cy="3187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6251" y="9822219"/>
            <a:ext cx="514793" cy="5147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79324" y="11459852"/>
            <a:ext cx="838622" cy="4718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391" y="7672098"/>
            <a:ext cx="819266" cy="8192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9896" y="7934600"/>
            <a:ext cx="1041487" cy="5450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9718" y="8029635"/>
            <a:ext cx="1028133" cy="5140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4633" y="7955286"/>
            <a:ext cx="548477" cy="30851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68002" y="5833135"/>
            <a:ext cx="607765" cy="3513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66285" y="7894589"/>
            <a:ext cx="592122" cy="50739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31567" y="5922424"/>
            <a:ext cx="554479" cy="25273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55454" y="5718512"/>
            <a:ext cx="990676" cy="29335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90208" y="6229536"/>
            <a:ext cx="897788" cy="39577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63664" y="5894098"/>
            <a:ext cx="873808" cy="43690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45774" y="3638625"/>
            <a:ext cx="953944" cy="46474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52783" y="3836620"/>
            <a:ext cx="492788" cy="28987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088725" y="3416095"/>
            <a:ext cx="1014412" cy="50815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1947" y="6876891"/>
            <a:ext cx="809064" cy="42273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7047" y="5710262"/>
            <a:ext cx="792061" cy="43400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3509" y="3405077"/>
            <a:ext cx="803479" cy="534314"/>
          </a:xfrm>
          <a:prstGeom prst="rect">
            <a:avLst/>
          </a:prstGeom>
        </p:spPr>
      </p:pic>
      <p:sp>
        <p:nvSpPr>
          <p:cNvPr id="397" name="Rectangle 396">
            <a:extLst>
              <a:ext uri="{FF2B5EF4-FFF2-40B4-BE49-F238E27FC236}">
                <a16:creationId xmlns:a16="http://schemas.microsoft.com/office/drawing/2014/main" id="{45EEE426-0E50-408C-8960-A9F6F0E0189B}"/>
              </a:ext>
            </a:extLst>
          </p:cNvPr>
          <p:cNvSpPr/>
          <p:nvPr/>
        </p:nvSpPr>
        <p:spPr>
          <a:xfrm>
            <a:off x="5779079" y="9030839"/>
            <a:ext cx="74612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07" name="TextBox 52">
            <a:extLst>
              <a:ext uri="{FF2B5EF4-FFF2-40B4-BE49-F238E27FC236}">
                <a16:creationId xmlns:a16="http://schemas.microsoft.com/office/drawing/2014/main" id="{61E9A53C-ACA2-49D8-8055-6A58E13A9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3689" y="4654899"/>
            <a:ext cx="1250820" cy="492443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3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Making the business effective</a:t>
            </a:r>
          </a:p>
        </p:txBody>
      </p:sp>
      <p:sp>
        <p:nvSpPr>
          <p:cNvPr id="416" name="Rectangle 415">
            <a:extLst>
              <a:ext uri="{FF2B5EF4-FFF2-40B4-BE49-F238E27FC236}">
                <a16:creationId xmlns:a16="http://schemas.microsoft.com/office/drawing/2014/main" id="{90D207B7-1EFF-4AA4-9098-90AF7960C5CB}"/>
              </a:ext>
            </a:extLst>
          </p:cNvPr>
          <p:cNvSpPr/>
          <p:nvPr/>
        </p:nvSpPr>
        <p:spPr>
          <a:xfrm>
            <a:off x="3430855" y="4494929"/>
            <a:ext cx="74612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21" name="TextBox 420">
            <a:extLst>
              <a:ext uri="{FF2B5EF4-FFF2-40B4-BE49-F238E27FC236}">
                <a16:creationId xmlns:a16="http://schemas.microsoft.com/office/drawing/2014/main" id="{7F0B0434-F215-4559-BA51-51519E0B5CB4}"/>
              </a:ext>
            </a:extLst>
          </p:cNvPr>
          <p:cNvSpPr txBox="1"/>
          <p:nvPr/>
        </p:nvSpPr>
        <p:spPr>
          <a:xfrm>
            <a:off x="3596616" y="9750843"/>
            <a:ext cx="1005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How a business idea comes about?</a:t>
            </a:r>
          </a:p>
        </p:txBody>
      </p:sp>
      <p:sp>
        <p:nvSpPr>
          <p:cNvPr id="422" name="TextBox 421">
            <a:extLst>
              <a:ext uri="{FF2B5EF4-FFF2-40B4-BE49-F238E27FC236}">
                <a16:creationId xmlns:a16="http://schemas.microsoft.com/office/drawing/2014/main" id="{B4C16512-3897-49AA-85E1-8FA9EBA0AE3A}"/>
              </a:ext>
            </a:extLst>
          </p:cNvPr>
          <p:cNvSpPr txBox="1"/>
          <p:nvPr/>
        </p:nvSpPr>
        <p:spPr>
          <a:xfrm>
            <a:off x="4671760" y="9742141"/>
            <a:ext cx="1005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Role of business enterprise</a:t>
            </a:r>
          </a:p>
        </p:txBody>
      </p:sp>
      <p:sp>
        <p:nvSpPr>
          <p:cNvPr id="425" name="TextBox 424">
            <a:extLst>
              <a:ext uri="{FF2B5EF4-FFF2-40B4-BE49-F238E27FC236}">
                <a16:creationId xmlns:a16="http://schemas.microsoft.com/office/drawing/2014/main" id="{82D34E7A-7D09-435E-AFF3-0C78316D88B6}"/>
              </a:ext>
            </a:extLst>
          </p:cNvPr>
          <p:cNvSpPr txBox="1"/>
          <p:nvPr/>
        </p:nvSpPr>
        <p:spPr>
          <a:xfrm>
            <a:off x="4190548" y="8558232"/>
            <a:ext cx="880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Products and services</a:t>
            </a:r>
          </a:p>
        </p:txBody>
      </p:sp>
      <p:sp>
        <p:nvSpPr>
          <p:cNvPr id="426" name="TextBox 425">
            <a:extLst>
              <a:ext uri="{FF2B5EF4-FFF2-40B4-BE49-F238E27FC236}">
                <a16:creationId xmlns:a16="http://schemas.microsoft.com/office/drawing/2014/main" id="{55D1A784-B7F0-4B4C-AE3C-A26B3DBF3221}"/>
              </a:ext>
            </a:extLst>
          </p:cNvPr>
          <p:cNvSpPr txBox="1"/>
          <p:nvPr/>
        </p:nvSpPr>
        <p:spPr>
          <a:xfrm>
            <a:off x="4769665" y="8583211"/>
            <a:ext cx="801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Business success</a:t>
            </a:r>
          </a:p>
        </p:txBody>
      </p:sp>
      <p:sp>
        <p:nvSpPr>
          <p:cNvPr id="429" name="TextBox 428">
            <a:extLst>
              <a:ext uri="{FF2B5EF4-FFF2-40B4-BE49-F238E27FC236}">
                <a16:creationId xmlns:a16="http://schemas.microsoft.com/office/drawing/2014/main" id="{23F19E16-C3E1-4056-9D9D-26EC4B009CA1}"/>
              </a:ext>
            </a:extLst>
          </p:cNvPr>
          <p:cNvSpPr txBox="1"/>
          <p:nvPr/>
        </p:nvSpPr>
        <p:spPr>
          <a:xfrm>
            <a:off x="5089262" y="8766751"/>
            <a:ext cx="10054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Risk and reward</a:t>
            </a:r>
          </a:p>
        </p:txBody>
      </p:sp>
      <p:sp>
        <p:nvSpPr>
          <p:cNvPr id="430" name="TextBox 429">
            <a:extLst>
              <a:ext uri="{FF2B5EF4-FFF2-40B4-BE49-F238E27FC236}">
                <a16:creationId xmlns:a16="http://schemas.microsoft.com/office/drawing/2014/main" id="{19EF3128-5184-487C-8627-317F469EFE9D}"/>
              </a:ext>
            </a:extLst>
          </p:cNvPr>
          <p:cNvSpPr txBox="1"/>
          <p:nvPr/>
        </p:nvSpPr>
        <p:spPr>
          <a:xfrm>
            <a:off x="3698820" y="6227579"/>
            <a:ext cx="1005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Market segmentation</a:t>
            </a:r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6EDE1C9B-5333-448D-A8EC-5123424CB6C9}"/>
              </a:ext>
            </a:extLst>
          </p:cNvPr>
          <p:cNvSpPr txBox="1"/>
          <p:nvPr/>
        </p:nvSpPr>
        <p:spPr>
          <a:xfrm>
            <a:off x="4582347" y="6278015"/>
            <a:ext cx="1005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Competitive environment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A8A9662D-5DAE-4BE4-BA39-863EC4B941DD}"/>
              </a:ext>
            </a:extLst>
          </p:cNvPr>
          <p:cNvSpPr txBox="1"/>
          <p:nvPr/>
        </p:nvSpPr>
        <p:spPr>
          <a:xfrm>
            <a:off x="4302196" y="7507156"/>
            <a:ext cx="10054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Market mapping</a:t>
            </a: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F41414F5-0F51-4614-A8C8-9139ECA6D7CE}"/>
              </a:ext>
            </a:extLst>
          </p:cNvPr>
          <p:cNvSpPr txBox="1"/>
          <p:nvPr/>
        </p:nvSpPr>
        <p:spPr>
          <a:xfrm>
            <a:off x="2149831" y="3861159"/>
            <a:ext cx="1330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Limited and unlimited liability </a:t>
            </a:r>
          </a:p>
        </p:txBody>
      </p:sp>
      <p:sp>
        <p:nvSpPr>
          <p:cNvPr id="436" name="TextBox 435">
            <a:extLst>
              <a:ext uri="{FF2B5EF4-FFF2-40B4-BE49-F238E27FC236}">
                <a16:creationId xmlns:a16="http://schemas.microsoft.com/office/drawing/2014/main" id="{51F7E306-1421-4EB7-8E93-BB7F7C5EABC5}"/>
              </a:ext>
            </a:extLst>
          </p:cNvPr>
          <p:cNvSpPr txBox="1"/>
          <p:nvPr/>
        </p:nvSpPr>
        <p:spPr>
          <a:xfrm>
            <a:off x="2584059" y="5287240"/>
            <a:ext cx="13306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Business plans</a:t>
            </a:r>
          </a:p>
        </p:txBody>
      </p:sp>
      <p:sp>
        <p:nvSpPr>
          <p:cNvPr id="437" name="TextBox 436">
            <a:extLst>
              <a:ext uri="{FF2B5EF4-FFF2-40B4-BE49-F238E27FC236}">
                <a16:creationId xmlns:a16="http://schemas.microsoft.com/office/drawing/2014/main" id="{0DB8D308-F464-427C-8DFF-5921ABE3F7AD}"/>
              </a:ext>
            </a:extLst>
          </p:cNvPr>
          <p:cNvSpPr txBox="1"/>
          <p:nvPr/>
        </p:nvSpPr>
        <p:spPr>
          <a:xfrm>
            <a:off x="1357485" y="4321909"/>
            <a:ext cx="13306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Business location</a:t>
            </a:r>
          </a:p>
        </p:txBody>
      </p:sp>
      <p:pic>
        <p:nvPicPr>
          <p:cNvPr id="438" name="Picture 437" descr="Screen Clipping">
            <a:extLst>
              <a:ext uri="{FF2B5EF4-FFF2-40B4-BE49-F238E27FC236}">
                <a16:creationId xmlns:a16="http://schemas.microsoft.com/office/drawing/2014/main" id="{875892F0-BDCB-4DC7-AFED-5D0FB520DFF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57" y="11028149"/>
            <a:ext cx="599121" cy="352061"/>
          </a:xfrm>
          <a:prstGeom prst="rect">
            <a:avLst/>
          </a:prstGeom>
        </p:spPr>
      </p:pic>
      <p:pic>
        <p:nvPicPr>
          <p:cNvPr id="439" name="Picture 438" descr="Screen Clipping">
            <a:extLst>
              <a:ext uri="{FF2B5EF4-FFF2-40B4-BE49-F238E27FC236}">
                <a16:creationId xmlns:a16="http://schemas.microsoft.com/office/drawing/2014/main" id="{6B9359C1-F8B1-47CE-A0EF-B30300D09CE1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40" y="10371042"/>
            <a:ext cx="356369" cy="363289"/>
          </a:xfrm>
          <a:prstGeom prst="rect">
            <a:avLst/>
          </a:prstGeom>
        </p:spPr>
      </p:pic>
      <p:pic>
        <p:nvPicPr>
          <p:cNvPr id="440" name="Picture 439" descr="Screen Clipping">
            <a:extLst>
              <a:ext uri="{FF2B5EF4-FFF2-40B4-BE49-F238E27FC236}">
                <a16:creationId xmlns:a16="http://schemas.microsoft.com/office/drawing/2014/main" id="{AF3E538C-D9E4-4599-9B10-97BDACF2C26E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655" y="11401459"/>
            <a:ext cx="449324" cy="370641"/>
          </a:xfrm>
          <a:prstGeom prst="rect">
            <a:avLst/>
          </a:prstGeom>
        </p:spPr>
      </p:pic>
      <p:pic>
        <p:nvPicPr>
          <p:cNvPr id="441" name="Picture 440" descr="Screen Clipping">
            <a:extLst>
              <a:ext uri="{FF2B5EF4-FFF2-40B4-BE49-F238E27FC236}">
                <a16:creationId xmlns:a16="http://schemas.microsoft.com/office/drawing/2014/main" id="{828844C3-9928-4934-8133-DDA7322BD6F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34" y="14805177"/>
            <a:ext cx="578353" cy="516662"/>
          </a:xfrm>
          <a:prstGeom prst="rect">
            <a:avLst/>
          </a:prstGeom>
        </p:spPr>
      </p:pic>
      <p:pic>
        <p:nvPicPr>
          <p:cNvPr id="443" name="Picture 442" descr="Screen Clipping">
            <a:extLst>
              <a:ext uri="{FF2B5EF4-FFF2-40B4-BE49-F238E27FC236}">
                <a16:creationId xmlns:a16="http://schemas.microsoft.com/office/drawing/2014/main" id="{852D1715-1024-4D55-9532-3787EE14409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914" y="14578109"/>
            <a:ext cx="381690" cy="523460"/>
          </a:xfrm>
          <a:prstGeom prst="rect">
            <a:avLst/>
          </a:prstGeom>
        </p:spPr>
      </p:pic>
      <p:sp>
        <p:nvSpPr>
          <p:cNvPr id="444" name="Block Arc 443">
            <a:extLst>
              <a:ext uri="{FF2B5EF4-FFF2-40B4-BE49-F238E27FC236}">
                <a16:creationId xmlns:a16="http://schemas.microsoft.com/office/drawing/2014/main" id="{C1F08EA6-46E6-42A8-BA49-F929376B1778}"/>
              </a:ext>
            </a:extLst>
          </p:cNvPr>
          <p:cNvSpPr/>
          <p:nvPr/>
        </p:nvSpPr>
        <p:spPr>
          <a:xfrm rot="16200000">
            <a:off x="107751" y="13481147"/>
            <a:ext cx="2779712" cy="2193925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448" name="Rectangle 447">
            <a:extLst>
              <a:ext uri="{FF2B5EF4-FFF2-40B4-BE49-F238E27FC236}">
                <a16:creationId xmlns:a16="http://schemas.microsoft.com/office/drawing/2014/main" id="{1270DAB8-2F75-42C8-B941-988925685C04}"/>
              </a:ext>
            </a:extLst>
          </p:cNvPr>
          <p:cNvSpPr/>
          <p:nvPr/>
        </p:nvSpPr>
        <p:spPr>
          <a:xfrm>
            <a:off x="1482486" y="15355749"/>
            <a:ext cx="6365875" cy="609600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457" name="Block Arc 456">
            <a:extLst>
              <a:ext uri="{FF2B5EF4-FFF2-40B4-BE49-F238E27FC236}">
                <a16:creationId xmlns:a16="http://schemas.microsoft.com/office/drawing/2014/main" id="{F28580DB-FB4D-4BD3-8B38-9DEFDEC4FF54}"/>
              </a:ext>
            </a:extLst>
          </p:cNvPr>
          <p:cNvSpPr/>
          <p:nvPr/>
        </p:nvSpPr>
        <p:spPr>
          <a:xfrm rot="5400000" flipH="1">
            <a:off x="6579765" y="11226193"/>
            <a:ext cx="2822144" cy="2184400"/>
          </a:xfrm>
          <a:prstGeom prst="blockArc">
            <a:avLst>
              <a:gd name="adj1" fmla="val 10800000"/>
              <a:gd name="adj2" fmla="val 117679"/>
              <a:gd name="adj3" fmla="val 25882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460" name="Rectangle 459">
            <a:extLst>
              <a:ext uri="{FF2B5EF4-FFF2-40B4-BE49-F238E27FC236}">
                <a16:creationId xmlns:a16="http://schemas.microsoft.com/office/drawing/2014/main" id="{D248A65A-8809-487D-9EEE-D8A86A1E9F51}"/>
              </a:ext>
            </a:extLst>
          </p:cNvPr>
          <p:cNvSpPr/>
          <p:nvPr/>
        </p:nvSpPr>
        <p:spPr>
          <a:xfrm>
            <a:off x="2268816" y="13098162"/>
            <a:ext cx="5842000" cy="622300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461" name="Rectangle 460">
            <a:extLst>
              <a:ext uri="{FF2B5EF4-FFF2-40B4-BE49-F238E27FC236}">
                <a16:creationId xmlns:a16="http://schemas.microsoft.com/office/drawing/2014/main" id="{1406F449-7694-400E-BEDC-92F2ADDBCD72}"/>
              </a:ext>
            </a:extLst>
          </p:cNvPr>
          <p:cNvSpPr/>
          <p:nvPr/>
        </p:nvSpPr>
        <p:spPr>
          <a:xfrm>
            <a:off x="2149831" y="10917722"/>
            <a:ext cx="5842000" cy="550926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468" name="Oval 467">
            <a:extLst>
              <a:ext uri="{FF2B5EF4-FFF2-40B4-BE49-F238E27FC236}">
                <a16:creationId xmlns:a16="http://schemas.microsoft.com/office/drawing/2014/main" id="{FDADA069-F647-49B2-8BE2-FB234E1E8F98}"/>
              </a:ext>
            </a:extLst>
          </p:cNvPr>
          <p:cNvSpPr/>
          <p:nvPr/>
        </p:nvSpPr>
        <p:spPr>
          <a:xfrm>
            <a:off x="1067235" y="12766672"/>
            <a:ext cx="1266625" cy="1295911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469" name="Oval 468">
            <a:extLst>
              <a:ext uri="{FF2B5EF4-FFF2-40B4-BE49-F238E27FC236}">
                <a16:creationId xmlns:a16="http://schemas.microsoft.com/office/drawing/2014/main" id="{57264475-6031-4372-8542-3680D5D50F64}"/>
              </a:ext>
            </a:extLst>
          </p:cNvPr>
          <p:cNvSpPr/>
          <p:nvPr/>
        </p:nvSpPr>
        <p:spPr>
          <a:xfrm>
            <a:off x="1231132" y="12908707"/>
            <a:ext cx="962109" cy="9903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470" name="TextBox 54">
            <a:extLst>
              <a:ext uri="{FF2B5EF4-FFF2-40B4-BE49-F238E27FC236}">
                <a16:creationId xmlns:a16="http://schemas.microsoft.com/office/drawing/2014/main" id="{A092B272-51ED-44FF-A815-4C1990064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4301" y="11976594"/>
            <a:ext cx="841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YEAR</a:t>
            </a:r>
          </a:p>
        </p:txBody>
      </p:sp>
      <p:sp>
        <p:nvSpPr>
          <p:cNvPr id="471" name="TextBox 55">
            <a:extLst>
              <a:ext uri="{FF2B5EF4-FFF2-40B4-BE49-F238E27FC236}">
                <a16:creationId xmlns:a16="http://schemas.microsoft.com/office/drawing/2014/main" id="{9DCBD1A3-6702-4EB2-9C60-D4A5DD72B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8976" y="12012879"/>
            <a:ext cx="839788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/>
              <a:t>9</a:t>
            </a:r>
          </a:p>
        </p:txBody>
      </p:sp>
      <p:sp>
        <p:nvSpPr>
          <p:cNvPr id="472" name="Oval 471">
            <a:extLst>
              <a:ext uri="{FF2B5EF4-FFF2-40B4-BE49-F238E27FC236}">
                <a16:creationId xmlns:a16="http://schemas.microsoft.com/office/drawing/2014/main" id="{F668D2F4-7413-419E-AEB9-6005844D47C8}"/>
              </a:ext>
            </a:extLst>
          </p:cNvPr>
          <p:cNvSpPr/>
          <p:nvPr/>
        </p:nvSpPr>
        <p:spPr>
          <a:xfrm>
            <a:off x="7633773" y="14978994"/>
            <a:ext cx="1128562" cy="1168098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474" name="Oval 473">
            <a:extLst>
              <a:ext uri="{FF2B5EF4-FFF2-40B4-BE49-F238E27FC236}">
                <a16:creationId xmlns:a16="http://schemas.microsoft.com/office/drawing/2014/main" id="{FCF6814D-4A17-4BB0-AD75-C93C541E1506}"/>
              </a:ext>
            </a:extLst>
          </p:cNvPr>
          <p:cNvSpPr/>
          <p:nvPr/>
        </p:nvSpPr>
        <p:spPr>
          <a:xfrm>
            <a:off x="7782204" y="15101587"/>
            <a:ext cx="841375" cy="9032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pic>
        <p:nvPicPr>
          <p:cNvPr id="475" name="Picture 6">
            <a:extLst>
              <a:ext uri="{FF2B5EF4-FFF2-40B4-BE49-F238E27FC236}">
                <a16:creationId xmlns:a16="http://schemas.microsoft.com/office/drawing/2014/main" id="{F67C3B57-EF75-47B9-BB2F-BD74390EF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254" y="15158737"/>
            <a:ext cx="690562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8" name="TextBox 53">
            <a:extLst>
              <a:ext uri="{FF2B5EF4-FFF2-40B4-BE49-F238E27FC236}">
                <a16:creationId xmlns:a16="http://schemas.microsoft.com/office/drawing/2014/main" id="{5360D969-AD88-4029-9255-BECB87815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0766" y="15266687"/>
            <a:ext cx="9271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latin typeface="Gill Sans MT Condensed" panose="020B0506020104020203" pitchFamily="34" charset="0"/>
              </a:rPr>
              <a:t>7</a:t>
            </a:r>
          </a:p>
        </p:txBody>
      </p:sp>
      <p:sp>
        <p:nvSpPr>
          <p:cNvPr id="499" name="TextBox 52">
            <a:extLst>
              <a:ext uri="{FF2B5EF4-FFF2-40B4-BE49-F238E27FC236}">
                <a16:creationId xmlns:a16="http://schemas.microsoft.com/office/drawing/2014/main" id="{014A208F-6DC4-407D-87A9-AAA66B8E7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9504" y="15139687"/>
            <a:ext cx="841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latin typeface="Gill Sans MT Condensed" panose="020B0506020104020203" pitchFamily="34" charset="0"/>
              </a:rPr>
              <a:t>YEAR</a:t>
            </a:r>
          </a:p>
        </p:txBody>
      </p:sp>
      <p:sp>
        <p:nvSpPr>
          <p:cNvPr id="500" name="TextBox 52">
            <a:extLst>
              <a:ext uri="{FF2B5EF4-FFF2-40B4-BE49-F238E27FC236}">
                <a16:creationId xmlns:a16="http://schemas.microsoft.com/office/drawing/2014/main" id="{A235F0A5-9736-4FD1-A0B7-5653D2B64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2175" y="15470591"/>
            <a:ext cx="1492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Getting started</a:t>
            </a:r>
          </a:p>
        </p:txBody>
      </p:sp>
      <p:sp>
        <p:nvSpPr>
          <p:cNvPr id="504" name="Rectangle 503">
            <a:extLst>
              <a:ext uri="{FF2B5EF4-FFF2-40B4-BE49-F238E27FC236}">
                <a16:creationId xmlns:a16="http://schemas.microsoft.com/office/drawing/2014/main" id="{D067E8F4-726A-43B5-9563-9ABE6A6104ED}"/>
              </a:ext>
            </a:extLst>
          </p:cNvPr>
          <p:cNvSpPr/>
          <p:nvPr/>
        </p:nvSpPr>
        <p:spPr>
          <a:xfrm>
            <a:off x="6133586" y="15279386"/>
            <a:ext cx="88900" cy="681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05" name="TextBox 52">
            <a:extLst>
              <a:ext uri="{FF2B5EF4-FFF2-40B4-BE49-F238E27FC236}">
                <a16:creationId xmlns:a16="http://schemas.microsoft.com/office/drawing/2014/main" id="{76FC1D79-037C-4E1E-BE36-C3ECA1CFE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1686" y="15464001"/>
            <a:ext cx="11223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E-safety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A0855712-BE5E-443D-956F-FC7B08FF11DC}"/>
              </a:ext>
            </a:extLst>
          </p:cNvPr>
          <p:cNvSpPr/>
          <p:nvPr/>
        </p:nvSpPr>
        <p:spPr>
          <a:xfrm>
            <a:off x="2586241" y="15264938"/>
            <a:ext cx="90488" cy="681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07" name="TextBox 52">
            <a:extLst>
              <a:ext uri="{FF2B5EF4-FFF2-40B4-BE49-F238E27FC236}">
                <a16:creationId xmlns:a16="http://schemas.microsoft.com/office/drawing/2014/main" id="{97A1FE11-0128-4CDF-876C-848802141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463" y="14732290"/>
            <a:ext cx="9156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sz="800" dirty="0"/>
              <a:t>open/close/edit/save files </a:t>
            </a:r>
            <a:endParaRPr lang="en-US" altLang="en-US" sz="500" b="1" dirty="0">
              <a:solidFill>
                <a:schemeClr val="bg1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509" name="TextBox 53">
            <a:extLst>
              <a:ext uri="{FF2B5EF4-FFF2-40B4-BE49-F238E27FC236}">
                <a16:creationId xmlns:a16="http://schemas.microsoft.com/office/drawing/2014/main" id="{7696929C-5523-4DEA-9DC2-4AF73EDFC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6866" y="13053782"/>
            <a:ext cx="10033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latin typeface="Gill Sans MT Condensed" panose="020B0506020104020203" pitchFamily="34" charset="0"/>
              </a:rPr>
              <a:t>8</a:t>
            </a:r>
          </a:p>
        </p:txBody>
      </p:sp>
      <p:sp>
        <p:nvSpPr>
          <p:cNvPr id="510" name="TextBox 52">
            <a:extLst>
              <a:ext uri="{FF2B5EF4-FFF2-40B4-BE49-F238E27FC236}">
                <a16:creationId xmlns:a16="http://schemas.microsoft.com/office/drawing/2014/main" id="{C438C035-7BF2-44FC-A364-FDEDBE434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764" y="12946013"/>
            <a:ext cx="841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Gill Sans MT Condensed" panose="020B0506020104020203" pitchFamily="34" charset="0"/>
              </a:rPr>
              <a:t>YEAR</a:t>
            </a:r>
          </a:p>
        </p:txBody>
      </p:sp>
      <p:sp>
        <p:nvSpPr>
          <p:cNvPr id="514" name="Rectangle 513">
            <a:extLst>
              <a:ext uri="{FF2B5EF4-FFF2-40B4-BE49-F238E27FC236}">
                <a16:creationId xmlns:a16="http://schemas.microsoft.com/office/drawing/2014/main" id="{FCF591D5-086B-47D4-A865-9BD3B37C586B}"/>
              </a:ext>
            </a:extLst>
          </p:cNvPr>
          <p:cNvSpPr/>
          <p:nvPr/>
        </p:nvSpPr>
        <p:spPr>
          <a:xfrm rot="5400000" flipH="1">
            <a:off x="701377" y="14208129"/>
            <a:ext cx="121913" cy="8019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15" name="TextBox 52">
            <a:extLst>
              <a:ext uri="{FF2B5EF4-FFF2-40B4-BE49-F238E27FC236}">
                <a16:creationId xmlns:a16="http://schemas.microsoft.com/office/drawing/2014/main" id="{FA617BF3-5CF0-4D3F-96EB-57AC5F85D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8007" y="13099387"/>
            <a:ext cx="12498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Searching/Sorting algorithms</a:t>
            </a:r>
          </a:p>
        </p:txBody>
      </p:sp>
      <p:sp>
        <p:nvSpPr>
          <p:cNvPr id="521" name="Rectangle 520">
            <a:extLst>
              <a:ext uri="{FF2B5EF4-FFF2-40B4-BE49-F238E27FC236}">
                <a16:creationId xmlns:a16="http://schemas.microsoft.com/office/drawing/2014/main" id="{7F64E146-85BB-4279-86B2-B6FD78C046DA}"/>
              </a:ext>
            </a:extLst>
          </p:cNvPr>
          <p:cNvSpPr/>
          <p:nvPr/>
        </p:nvSpPr>
        <p:spPr>
          <a:xfrm>
            <a:off x="3525718" y="12980987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22" name="TextBox 52">
            <a:extLst>
              <a:ext uri="{FF2B5EF4-FFF2-40B4-BE49-F238E27FC236}">
                <a16:creationId xmlns:a16="http://schemas.microsoft.com/office/drawing/2014/main" id="{CF7D9C4E-14B7-4685-91F1-EB3DE4229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2342" y="13126326"/>
            <a:ext cx="9218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Systems architecture </a:t>
            </a:r>
          </a:p>
        </p:txBody>
      </p:sp>
      <p:sp>
        <p:nvSpPr>
          <p:cNvPr id="523" name="Rectangle 522">
            <a:extLst>
              <a:ext uri="{FF2B5EF4-FFF2-40B4-BE49-F238E27FC236}">
                <a16:creationId xmlns:a16="http://schemas.microsoft.com/office/drawing/2014/main" id="{5407A2CE-1728-4F46-8787-ACD0B87D6E9D}"/>
              </a:ext>
            </a:extLst>
          </p:cNvPr>
          <p:cNvSpPr/>
          <p:nvPr/>
        </p:nvSpPr>
        <p:spPr>
          <a:xfrm>
            <a:off x="7257135" y="13086234"/>
            <a:ext cx="82594" cy="640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24" name="TextBox 52">
            <a:extLst>
              <a:ext uri="{FF2B5EF4-FFF2-40B4-BE49-F238E27FC236}">
                <a16:creationId xmlns:a16="http://schemas.microsoft.com/office/drawing/2014/main" id="{64475373-EAD2-4A46-B129-FDED6D28F5A8}"/>
              </a:ext>
            </a:extLst>
          </p:cNvPr>
          <p:cNvSpPr txBox="1">
            <a:spLocks noChangeArrowheads="1"/>
          </p:cNvSpPr>
          <p:nvPr/>
        </p:nvSpPr>
        <p:spPr bwMode="auto">
          <a:xfrm rot="19244918">
            <a:off x="7980140" y="13061080"/>
            <a:ext cx="9379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Web Design</a:t>
            </a:r>
          </a:p>
        </p:txBody>
      </p:sp>
      <p:sp>
        <p:nvSpPr>
          <p:cNvPr id="528" name="TextBox 52">
            <a:extLst>
              <a:ext uri="{FF2B5EF4-FFF2-40B4-BE49-F238E27FC236}">
                <a16:creationId xmlns:a16="http://schemas.microsoft.com/office/drawing/2014/main" id="{0E0BA9F2-CE26-4302-87F7-3D666150F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0678" y="10934900"/>
            <a:ext cx="2275539" cy="338554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 err="1">
                <a:solidFill>
                  <a:schemeClr val="bg1"/>
                </a:solidFill>
                <a:latin typeface="Gill Sans MT Condensed" panose="020B0506020104020203" pitchFamily="34" charset="0"/>
              </a:rPr>
              <a:t>Microbit</a:t>
            </a:r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 programming</a:t>
            </a:r>
          </a:p>
        </p:txBody>
      </p:sp>
      <p:sp>
        <p:nvSpPr>
          <p:cNvPr id="529" name="Rectangle 528">
            <a:extLst>
              <a:ext uri="{FF2B5EF4-FFF2-40B4-BE49-F238E27FC236}">
                <a16:creationId xmlns:a16="http://schemas.microsoft.com/office/drawing/2014/main" id="{A4BA7490-A8AF-4B5F-B6DF-5BE8FD0330C8}"/>
              </a:ext>
            </a:extLst>
          </p:cNvPr>
          <p:cNvSpPr/>
          <p:nvPr/>
        </p:nvSpPr>
        <p:spPr>
          <a:xfrm>
            <a:off x="6956704" y="10786762"/>
            <a:ext cx="74612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33" name="Rectangle 532">
            <a:extLst>
              <a:ext uri="{FF2B5EF4-FFF2-40B4-BE49-F238E27FC236}">
                <a16:creationId xmlns:a16="http://schemas.microsoft.com/office/drawing/2014/main" id="{BFE77533-58FF-405C-BC81-3691F9911EA3}"/>
              </a:ext>
            </a:extLst>
          </p:cNvPr>
          <p:cNvSpPr/>
          <p:nvPr/>
        </p:nvSpPr>
        <p:spPr>
          <a:xfrm>
            <a:off x="2578902" y="10721807"/>
            <a:ext cx="74612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534" name="Straight Connector 533">
            <a:extLst>
              <a:ext uri="{FF2B5EF4-FFF2-40B4-BE49-F238E27FC236}">
                <a16:creationId xmlns:a16="http://schemas.microsoft.com/office/drawing/2014/main" id="{7C54A6BD-7142-4DF9-A801-803B36BA6272}"/>
              </a:ext>
            </a:extLst>
          </p:cNvPr>
          <p:cNvCxnSpPr>
            <a:cxnSpLocks/>
          </p:cNvCxnSpPr>
          <p:nvPr/>
        </p:nvCxnSpPr>
        <p:spPr>
          <a:xfrm flipV="1">
            <a:off x="922767" y="10213914"/>
            <a:ext cx="205049" cy="21323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7" name="TextBox 52">
            <a:extLst>
              <a:ext uri="{FF2B5EF4-FFF2-40B4-BE49-F238E27FC236}">
                <a16:creationId xmlns:a16="http://schemas.microsoft.com/office/drawing/2014/main" id="{33E37D1C-ECBB-4889-B03F-EB14FF95FC13}"/>
              </a:ext>
            </a:extLst>
          </p:cNvPr>
          <p:cNvSpPr txBox="1">
            <a:spLocks noChangeArrowheads="1"/>
          </p:cNvSpPr>
          <p:nvPr/>
        </p:nvSpPr>
        <p:spPr bwMode="auto">
          <a:xfrm rot="3157092">
            <a:off x="977395" y="10604407"/>
            <a:ext cx="15468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Ethics</a:t>
            </a:r>
          </a:p>
        </p:txBody>
      </p:sp>
      <p:sp>
        <p:nvSpPr>
          <p:cNvPr id="538" name="Rectangle 537">
            <a:extLst>
              <a:ext uri="{FF2B5EF4-FFF2-40B4-BE49-F238E27FC236}">
                <a16:creationId xmlns:a16="http://schemas.microsoft.com/office/drawing/2014/main" id="{760BF956-7C81-4448-89ED-E61B8B2B8DEC}"/>
              </a:ext>
            </a:extLst>
          </p:cNvPr>
          <p:cNvSpPr/>
          <p:nvPr/>
        </p:nvSpPr>
        <p:spPr>
          <a:xfrm rot="5774478">
            <a:off x="1368388" y="9609648"/>
            <a:ext cx="66739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39" name="TextBox 52">
            <a:extLst>
              <a:ext uri="{FF2B5EF4-FFF2-40B4-BE49-F238E27FC236}">
                <a16:creationId xmlns:a16="http://schemas.microsoft.com/office/drawing/2014/main" id="{5CCA1461-727B-4586-B5E2-D5E675FC2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1592" y="11010921"/>
            <a:ext cx="1513304" cy="369332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Photo Editing</a:t>
            </a:r>
          </a:p>
        </p:txBody>
      </p:sp>
      <p:cxnSp>
        <p:nvCxnSpPr>
          <p:cNvPr id="540" name="Straight Connector 539">
            <a:extLst>
              <a:ext uri="{FF2B5EF4-FFF2-40B4-BE49-F238E27FC236}">
                <a16:creationId xmlns:a16="http://schemas.microsoft.com/office/drawing/2014/main" id="{10D16626-1F22-4C01-87F5-DA26E2337E79}"/>
              </a:ext>
            </a:extLst>
          </p:cNvPr>
          <p:cNvCxnSpPr>
            <a:cxnSpLocks/>
          </p:cNvCxnSpPr>
          <p:nvPr/>
        </p:nvCxnSpPr>
        <p:spPr>
          <a:xfrm flipV="1">
            <a:off x="966712" y="10831882"/>
            <a:ext cx="277278" cy="14977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1" name="Straight Connector 540">
            <a:extLst>
              <a:ext uri="{FF2B5EF4-FFF2-40B4-BE49-F238E27FC236}">
                <a16:creationId xmlns:a16="http://schemas.microsoft.com/office/drawing/2014/main" id="{65C69077-65F5-4C7C-B7E5-5A97A68FB336}"/>
              </a:ext>
            </a:extLst>
          </p:cNvPr>
          <p:cNvCxnSpPr>
            <a:cxnSpLocks/>
          </p:cNvCxnSpPr>
          <p:nvPr/>
        </p:nvCxnSpPr>
        <p:spPr>
          <a:xfrm rot="2833222" flipH="1">
            <a:off x="1819662" y="10373957"/>
            <a:ext cx="20130" cy="23892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0" name="Straight Connector 549">
            <a:extLst>
              <a:ext uri="{FF2B5EF4-FFF2-40B4-BE49-F238E27FC236}">
                <a16:creationId xmlns:a16="http://schemas.microsoft.com/office/drawing/2014/main" id="{79CD65BD-E042-45C9-8542-EEE1C754531A}"/>
              </a:ext>
            </a:extLst>
          </p:cNvPr>
          <p:cNvCxnSpPr>
            <a:cxnSpLocks/>
          </p:cNvCxnSpPr>
          <p:nvPr/>
        </p:nvCxnSpPr>
        <p:spPr>
          <a:xfrm flipV="1">
            <a:off x="1471891" y="11011285"/>
            <a:ext cx="192087" cy="35901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1" name="Rectangle 550">
            <a:extLst>
              <a:ext uri="{FF2B5EF4-FFF2-40B4-BE49-F238E27FC236}">
                <a16:creationId xmlns:a16="http://schemas.microsoft.com/office/drawing/2014/main" id="{92418279-E93F-4333-82CA-BFEE988D5F04}"/>
              </a:ext>
            </a:extLst>
          </p:cNvPr>
          <p:cNvSpPr/>
          <p:nvPr/>
        </p:nvSpPr>
        <p:spPr>
          <a:xfrm>
            <a:off x="7163365" y="14663275"/>
            <a:ext cx="82747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>
                <a:latin typeface="+mn-lt"/>
                <a:ea typeface="Times New Roman" panose="02020603050405020304" pitchFamily="18" charset="0"/>
              </a:rPr>
              <a:t>school network</a:t>
            </a:r>
            <a:endParaRPr lang="en-GB" sz="1400" dirty="0">
              <a:latin typeface="+mn-lt"/>
            </a:endParaRPr>
          </a:p>
        </p:txBody>
      </p:sp>
      <p:sp>
        <p:nvSpPr>
          <p:cNvPr id="552" name="Rectangle 551">
            <a:extLst>
              <a:ext uri="{FF2B5EF4-FFF2-40B4-BE49-F238E27FC236}">
                <a16:creationId xmlns:a16="http://schemas.microsoft.com/office/drawing/2014/main" id="{26497AE7-6BA3-47DC-8226-7A2DF0CAB6BE}"/>
              </a:ext>
            </a:extLst>
          </p:cNvPr>
          <p:cNvSpPr/>
          <p:nvPr/>
        </p:nvSpPr>
        <p:spPr>
          <a:xfrm>
            <a:off x="7642903" y="16198211"/>
            <a:ext cx="7846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Use range of applications. </a:t>
            </a:r>
          </a:p>
        </p:txBody>
      </p:sp>
      <p:sp>
        <p:nvSpPr>
          <p:cNvPr id="553" name="Rectangle 552">
            <a:extLst>
              <a:ext uri="{FF2B5EF4-FFF2-40B4-BE49-F238E27FC236}">
                <a16:creationId xmlns:a16="http://schemas.microsoft.com/office/drawing/2014/main" id="{B580DA64-A830-4792-A962-E12D4453ACE1}"/>
              </a:ext>
            </a:extLst>
          </p:cNvPr>
          <p:cNvSpPr/>
          <p:nvPr/>
        </p:nvSpPr>
        <p:spPr>
          <a:xfrm>
            <a:off x="6119606" y="16149223"/>
            <a:ext cx="9092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What’s a secure password? </a:t>
            </a:r>
          </a:p>
        </p:txBody>
      </p:sp>
      <p:sp>
        <p:nvSpPr>
          <p:cNvPr id="554" name="TextBox 52">
            <a:extLst>
              <a:ext uri="{FF2B5EF4-FFF2-40B4-BE49-F238E27FC236}">
                <a16:creationId xmlns:a16="http://schemas.microsoft.com/office/drawing/2014/main" id="{B8C75C40-D84D-4721-86DA-CF0392020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594" y="15350359"/>
            <a:ext cx="11123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Computational thinking</a:t>
            </a:r>
          </a:p>
        </p:txBody>
      </p:sp>
      <p:sp>
        <p:nvSpPr>
          <p:cNvPr id="556" name="Rectangle 555">
            <a:extLst>
              <a:ext uri="{FF2B5EF4-FFF2-40B4-BE49-F238E27FC236}">
                <a16:creationId xmlns:a16="http://schemas.microsoft.com/office/drawing/2014/main" id="{B6E7DACA-2228-4549-AED2-27513347F274}"/>
              </a:ext>
            </a:extLst>
          </p:cNvPr>
          <p:cNvSpPr/>
          <p:nvPr/>
        </p:nvSpPr>
        <p:spPr>
          <a:xfrm>
            <a:off x="4017699" y="15297616"/>
            <a:ext cx="88900" cy="681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57" name="Rectangle 556">
            <a:extLst>
              <a:ext uri="{FF2B5EF4-FFF2-40B4-BE49-F238E27FC236}">
                <a16:creationId xmlns:a16="http://schemas.microsoft.com/office/drawing/2014/main" id="{BB71D0CF-2403-4EB2-A4DB-F000BFDC639A}"/>
              </a:ext>
            </a:extLst>
          </p:cNvPr>
          <p:cNvSpPr/>
          <p:nvPr/>
        </p:nvSpPr>
        <p:spPr>
          <a:xfrm>
            <a:off x="1561593" y="15338985"/>
            <a:ext cx="90488" cy="681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58" name="TextBox 52">
            <a:extLst>
              <a:ext uri="{FF2B5EF4-FFF2-40B4-BE49-F238E27FC236}">
                <a16:creationId xmlns:a16="http://schemas.microsoft.com/office/drawing/2014/main" id="{1714A7EF-5242-4E82-93C5-D4425FF37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1811" y="15389373"/>
            <a:ext cx="11123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Block Programming</a:t>
            </a:r>
          </a:p>
        </p:txBody>
      </p:sp>
      <p:sp>
        <p:nvSpPr>
          <p:cNvPr id="559" name="TextBox 52">
            <a:extLst>
              <a:ext uri="{FF2B5EF4-FFF2-40B4-BE49-F238E27FC236}">
                <a16:creationId xmlns:a16="http://schemas.microsoft.com/office/drawing/2014/main" id="{9D972C5C-3603-40E2-A1CF-CF9E3D03B509}"/>
              </a:ext>
            </a:extLst>
          </p:cNvPr>
          <p:cNvSpPr txBox="1">
            <a:spLocks noChangeArrowheads="1"/>
          </p:cNvSpPr>
          <p:nvPr/>
        </p:nvSpPr>
        <p:spPr bwMode="auto">
          <a:xfrm rot="14313984">
            <a:off x="378519" y="14949288"/>
            <a:ext cx="11123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How computers work</a:t>
            </a:r>
          </a:p>
        </p:txBody>
      </p:sp>
      <p:sp>
        <p:nvSpPr>
          <p:cNvPr id="560" name="TextBox 52">
            <a:extLst>
              <a:ext uri="{FF2B5EF4-FFF2-40B4-BE49-F238E27FC236}">
                <a16:creationId xmlns:a16="http://schemas.microsoft.com/office/drawing/2014/main" id="{24061CC2-4B00-4D4B-AE94-395BAAD0CB3F}"/>
              </a:ext>
            </a:extLst>
          </p:cNvPr>
          <p:cNvSpPr txBox="1">
            <a:spLocks noChangeArrowheads="1"/>
          </p:cNvSpPr>
          <p:nvPr/>
        </p:nvSpPr>
        <p:spPr bwMode="auto">
          <a:xfrm rot="18277471">
            <a:off x="268899" y="13774776"/>
            <a:ext cx="11223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Data Modelling</a:t>
            </a:r>
          </a:p>
        </p:txBody>
      </p:sp>
      <p:sp>
        <p:nvSpPr>
          <p:cNvPr id="561" name="Rectangle 560">
            <a:extLst>
              <a:ext uri="{FF2B5EF4-FFF2-40B4-BE49-F238E27FC236}">
                <a16:creationId xmlns:a16="http://schemas.microsoft.com/office/drawing/2014/main" id="{E765199A-C560-4E12-B9D5-7CE4A61C59D8}"/>
              </a:ext>
            </a:extLst>
          </p:cNvPr>
          <p:cNvSpPr/>
          <p:nvPr/>
        </p:nvSpPr>
        <p:spPr>
          <a:xfrm>
            <a:off x="4969648" y="12979893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62" name="TextBox 52">
            <a:extLst>
              <a:ext uri="{FF2B5EF4-FFF2-40B4-BE49-F238E27FC236}">
                <a16:creationId xmlns:a16="http://schemas.microsoft.com/office/drawing/2014/main" id="{02C710A6-9826-4225-AC4E-FF216B176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6577" y="13103511"/>
            <a:ext cx="12498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Textual programming</a:t>
            </a:r>
          </a:p>
        </p:txBody>
      </p:sp>
      <p:sp>
        <p:nvSpPr>
          <p:cNvPr id="563" name="Rectangle 562">
            <a:extLst>
              <a:ext uri="{FF2B5EF4-FFF2-40B4-BE49-F238E27FC236}">
                <a16:creationId xmlns:a16="http://schemas.microsoft.com/office/drawing/2014/main" id="{9A0644AC-5D38-42E3-8EF2-710ED4B99CFA}"/>
              </a:ext>
            </a:extLst>
          </p:cNvPr>
          <p:cNvSpPr/>
          <p:nvPr/>
        </p:nvSpPr>
        <p:spPr>
          <a:xfrm>
            <a:off x="6082300" y="13049742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64" name="TextBox 52">
            <a:extLst>
              <a:ext uri="{FF2B5EF4-FFF2-40B4-BE49-F238E27FC236}">
                <a16:creationId xmlns:a16="http://schemas.microsoft.com/office/drawing/2014/main" id="{EE0D60C0-87C7-44ED-8421-FDA778926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988" y="13111130"/>
            <a:ext cx="13225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AI and</a:t>
            </a:r>
          </a:p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Digital footprint</a:t>
            </a:r>
          </a:p>
        </p:txBody>
      </p:sp>
      <p:sp>
        <p:nvSpPr>
          <p:cNvPr id="566" name="TextBox 52">
            <a:extLst>
              <a:ext uri="{FF2B5EF4-FFF2-40B4-BE49-F238E27FC236}">
                <a16:creationId xmlns:a16="http://schemas.microsoft.com/office/drawing/2014/main" id="{3CAB7A39-4B56-4441-9F90-F9B9E1515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2837" y="13222337"/>
            <a:ext cx="9218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Logic</a:t>
            </a:r>
          </a:p>
        </p:txBody>
      </p:sp>
      <p:sp>
        <p:nvSpPr>
          <p:cNvPr id="567" name="Rectangle 566">
            <a:extLst>
              <a:ext uri="{FF2B5EF4-FFF2-40B4-BE49-F238E27FC236}">
                <a16:creationId xmlns:a16="http://schemas.microsoft.com/office/drawing/2014/main" id="{D8966BFE-7642-4B1E-9985-A2261D0EF1BC}"/>
              </a:ext>
            </a:extLst>
          </p:cNvPr>
          <p:cNvSpPr/>
          <p:nvPr/>
        </p:nvSpPr>
        <p:spPr>
          <a:xfrm flipH="1">
            <a:off x="8003088" y="13066210"/>
            <a:ext cx="74299" cy="659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568" name="Picture 567" descr="Screen Clipping">
            <a:extLst>
              <a:ext uri="{FF2B5EF4-FFF2-40B4-BE49-F238E27FC236}">
                <a16:creationId xmlns:a16="http://schemas.microsoft.com/office/drawing/2014/main" id="{6808A9B2-6463-4CB5-8872-B8FBD150BE9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222" y="14828322"/>
            <a:ext cx="433386" cy="433386"/>
          </a:xfrm>
          <a:prstGeom prst="rect">
            <a:avLst/>
          </a:prstGeom>
        </p:spPr>
      </p:pic>
      <p:pic>
        <p:nvPicPr>
          <p:cNvPr id="569" name="Picture 568" descr="Screen Clipping">
            <a:extLst>
              <a:ext uri="{FF2B5EF4-FFF2-40B4-BE49-F238E27FC236}">
                <a16:creationId xmlns:a16="http://schemas.microsoft.com/office/drawing/2014/main" id="{9765B5A4-FC5C-48E3-B3A7-05DE74779112}"/>
              </a:ext>
            </a:extLst>
          </p:cNvPr>
          <p:cNvPicPr>
            <a:picLocks noChangeAspect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749" y="15031402"/>
            <a:ext cx="416908" cy="272967"/>
          </a:xfrm>
          <a:prstGeom prst="rect">
            <a:avLst/>
          </a:prstGeom>
        </p:spPr>
      </p:pic>
      <p:sp>
        <p:nvSpPr>
          <p:cNvPr id="570" name="TextBox 569">
            <a:extLst>
              <a:ext uri="{FF2B5EF4-FFF2-40B4-BE49-F238E27FC236}">
                <a16:creationId xmlns:a16="http://schemas.microsoft.com/office/drawing/2014/main" id="{B1006FA9-0BD4-4365-A205-35DF15D0A302}"/>
              </a:ext>
            </a:extLst>
          </p:cNvPr>
          <p:cNvSpPr txBox="1"/>
          <p:nvPr/>
        </p:nvSpPr>
        <p:spPr>
          <a:xfrm>
            <a:off x="5503704" y="14895778"/>
            <a:ext cx="4965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err="1"/>
              <a:t>GDPR</a:t>
            </a:r>
            <a:endParaRPr lang="en-GB" sz="800" dirty="0"/>
          </a:p>
        </p:txBody>
      </p:sp>
      <p:sp>
        <p:nvSpPr>
          <p:cNvPr id="571" name="TextBox 570">
            <a:extLst>
              <a:ext uri="{FF2B5EF4-FFF2-40B4-BE49-F238E27FC236}">
                <a16:creationId xmlns:a16="http://schemas.microsoft.com/office/drawing/2014/main" id="{956640EF-F8E2-4FD2-87E8-C216B92C060A}"/>
              </a:ext>
            </a:extLst>
          </p:cNvPr>
          <p:cNvSpPr txBox="1"/>
          <p:nvPr/>
        </p:nvSpPr>
        <p:spPr>
          <a:xfrm>
            <a:off x="4726324" y="14934089"/>
            <a:ext cx="9255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Cyberbullying</a:t>
            </a:r>
          </a:p>
        </p:txBody>
      </p:sp>
      <p:sp>
        <p:nvSpPr>
          <p:cNvPr id="572" name="TextBox 571">
            <a:extLst>
              <a:ext uri="{FF2B5EF4-FFF2-40B4-BE49-F238E27FC236}">
                <a16:creationId xmlns:a16="http://schemas.microsoft.com/office/drawing/2014/main" id="{CCC0B406-A9F1-4102-895F-1E437ADA5785}"/>
              </a:ext>
            </a:extLst>
          </p:cNvPr>
          <p:cNvSpPr txBox="1"/>
          <p:nvPr/>
        </p:nvSpPr>
        <p:spPr>
          <a:xfrm>
            <a:off x="4677153" y="16068021"/>
            <a:ext cx="820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What is personal data?</a:t>
            </a:r>
          </a:p>
        </p:txBody>
      </p:sp>
      <p:sp>
        <p:nvSpPr>
          <p:cNvPr id="574" name="TextBox 573">
            <a:extLst>
              <a:ext uri="{FF2B5EF4-FFF2-40B4-BE49-F238E27FC236}">
                <a16:creationId xmlns:a16="http://schemas.microsoft.com/office/drawing/2014/main" id="{7ECB2172-D630-42AA-96B3-39B18FA749A7}"/>
              </a:ext>
            </a:extLst>
          </p:cNvPr>
          <p:cNvSpPr txBox="1"/>
          <p:nvPr/>
        </p:nvSpPr>
        <p:spPr>
          <a:xfrm>
            <a:off x="5517131" y="16016347"/>
            <a:ext cx="714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Define malicious programs</a:t>
            </a:r>
          </a:p>
        </p:txBody>
      </p:sp>
      <p:sp>
        <p:nvSpPr>
          <p:cNvPr id="575" name="TextBox 574">
            <a:extLst>
              <a:ext uri="{FF2B5EF4-FFF2-40B4-BE49-F238E27FC236}">
                <a16:creationId xmlns:a16="http://schemas.microsoft.com/office/drawing/2014/main" id="{F531E3CE-C273-41C8-9E26-F359D9B7B54F}"/>
              </a:ext>
            </a:extLst>
          </p:cNvPr>
          <p:cNvSpPr txBox="1"/>
          <p:nvPr/>
        </p:nvSpPr>
        <p:spPr>
          <a:xfrm>
            <a:off x="4194722" y="15062348"/>
            <a:ext cx="9255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Abstraction</a:t>
            </a:r>
          </a:p>
        </p:txBody>
      </p:sp>
      <p:sp>
        <p:nvSpPr>
          <p:cNvPr id="576" name="TextBox 575">
            <a:extLst>
              <a:ext uri="{FF2B5EF4-FFF2-40B4-BE49-F238E27FC236}">
                <a16:creationId xmlns:a16="http://schemas.microsoft.com/office/drawing/2014/main" id="{3A78AB3A-E090-4C2A-957F-C9BF2122C38E}"/>
              </a:ext>
            </a:extLst>
          </p:cNvPr>
          <p:cNvSpPr txBox="1"/>
          <p:nvPr/>
        </p:nvSpPr>
        <p:spPr>
          <a:xfrm>
            <a:off x="4010532" y="16483822"/>
            <a:ext cx="8202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Decomposition</a:t>
            </a:r>
            <a:endParaRPr lang="en-GB" sz="1000" dirty="0"/>
          </a:p>
        </p:txBody>
      </p:sp>
      <p:sp>
        <p:nvSpPr>
          <p:cNvPr id="577" name="TextBox 576">
            <a:extLst>
              <a:ext uri="{FF2B5EF4-FFF2-40B4-BE49-F238E27FC236}">
                <a16:creationId xmlns:a16="http://schemas.microsoft.com/office/drawing/2014/main" id="{9FE6FD39-E2B6-4DBC-896E-D5ECAC775EA4}"/>
              </a:ext>
            </a:extLst>
          </p:cNvPr>
          <p:cNvSpPr txBox="1"/>
          <p:nvPr/>
        </p:nvSpPr>
        <p:spPr>
          <a:xfrm>
            <a:off x="3929294" y="14913967"/>
            <a:ext cx="820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Algorithm thinking</a:t>
            </a:r>
          </a:p>
        </p:txBody>
      </p:sp>
      <p:sp>
        <p:nvSpPr>
          <p:cNvPr id="578" name="TextBox 577">
            <a:extLst>
              <a:ext uri="{FF2B5EF4-FFF2-40B4-BE49-F238E27FC236}">
                <a16:creationId xmlns:a16="http://schemas.microsoft.com/office/drawing/2014/main" id="{ABDA595C-4425-4818-A48F-72C91BFB400F}"/>
              </a:ext>
            </a:extLst>
          </p:cNvPr>
          <p:cNvSpPr txBox="1"/>
          <p:nvPr/>
        </p:nvSpPr>
        <p:spPr>
          <a:xfrm>
            <a:off x="4015017" y="16075102"/>
            <a:ext cx="750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Pattern recognition</a:t>
            </a:r>
          </a:p>
        </p:txBody>
      </p:sp>
      <p:sp>
        <p:nvSpPr>
          <p:cNvPr id="580" name="TextBox 579">
            <a:extLst>
              <a:ext uri="{FF2B5EF4-FFF2-40B4-BE49-F238E27FC236}">
                <a16:creationId xmlns:a16="http://schemas.microsoft.com/office/drawing/2014/main" id="{542D1F40-8C3B-4BE8-881D-5EB4B57E33E7}"/>
              </a:ext>
            </a:extLst>
          </p:cNvPr>
          <p:cNvSpPr txBox="1"/>
          <p:nvPr/>
        </p:nvSpPr>
        <p:spPr>
          <a:xfrm>
            <a:off x="2546647" y="14778135"/>
            <a:ext cx="920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Visual programming</a:t>
            </a:r>
          </a:p>
        </p:txBody>
      </p:sp>
      <p:sp>
        <p:nvSpPr>
          <p:cNvPr id="581" name="TextBox 580">
            <a:extLst>
              <a:ext uri="{FF2B5EF4-FFF2-40B4-BE49-F238E27FC236}">
                <a16:creationId xmlns:a16="http://schemas.microsoft.com/office/drawing/2014/main" id="{002D510C-5EF7-4DDF-8180-7FFD8B6DE1E2}"/>
              </a:ext>
            </a:extLst>
          </p:cNvPr>
          <p:cNvSpPr txBox="1"/>
          <p:nvPr/>
        </p:nvSpPr>
        <p:spPr>
          <a:xfrm>
            <a:off x="2433670" y="16067271"/>
            <a:ext cx="677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What is a variable? </a:t>
            </a:r>
            <a:endParaRPr lang="en-GB" sz="1000" dirty="0"/>
          </a:p>
        </p:txBody>
      </p:sp>
      <p:sp>
        <p:nvSpPr>
          <p:cNvPr id="582" name="TextBox 581">
            <a:extLst>
              <a:ext uri="{FF2B5EF4-FFF2-40B4-BE49-F238E27FC236}">
                <a16:creationId xmlns:a16="http://schemas.microsoft.com/office/drawing/2014/main" id="{21110A2D-CFAC-43C1-B100-678944531AEA}"/>
              </a:ext>
            </a:extLst>
          </p:cNvPr>
          <p:cNvSpPr txBox="1"/>
          <p:nvPr/>
        </p:nvSpPr>
        <p:spPr>
          <a:xfrm>
            <a:off x="3590570" y="16051395"/>
            <a:ext cx="677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What is a flowchart?</a:t>
            </a:r>
            <a:endParaRPr lang="en-GB" sz="1000" dirty="0"/>
          </a:p>
        </p:txBody>
      </p:sp>
      <p:sp>
        <p:nvSpPr>
          <p:cNvPr id="583" name="TextBox 582">
            <a:extLst>
              <a:ext uri="{FF2B5EF4-FFF2-40B4-BE49-F238E27FC236}">
                <a16:creationId xmlns:a16="http://schemas.microsoft.com/office/drawing/2014/main" id="{EA3EC80C-7F0A-4C78-B10B-253E84FAB0D2}"/>
              </a:ext>
            </a:extLst>
          </p:cNvPr>
          <p:cNvSpPr txBox="1"/>
          <p:nvPr/>
        </p:nvSpPr>
        <p:spPr>
          <a:xfrm>
            <a:off x="1260212" y="14665988"/>
            <a:ext cx="921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What’s hardware and software?</a:t>
            </a:r>
          </a:p>
        </p:txBody>
      </p:sp>
      <p:sp>
        <p:nvSpPr>
          <p:cNvPr id="584" name="TextBox 583">
            <a:extLst>
              <a:ext uri="{FF2B5EF4-FFF2-40B4-BE49-F238E27FC236}">
                <a16:creationId xmlns:a16="http://schemas.microsoft.com/office/drawing/2014/main" id="{1175DC5D-B855-4A35-95B3-95186E8A5F20}"/>
              </a:ext>
            </a:extLst>
          </p:cNvPr>
          <p:cNvSpPr txBox="1"/>
          <p:nvPr/>
        </p:nvSpPr>
        <p:spPr>
          <a:xfrm>
            <a:off x="825937" y="16081216"/>
            <a:ext cx="845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What’s an input?</a:t>
            </a:r>
          </a:p>
        </p:txBody>
      </p:sp>
      <p:sp>
        <p:nvSpPr>
          <p:cNvPr id="585" name="TextBox 584">
            <a:extLst>
              <a:ext uri="{FF2B5EF4-FFF2-40B4-BE49-F238E27FC236}">
                <a16:creationId xmlns:a16="http://schemas.microsoft.com/office/drawing/2014/main" id="{455BAC43-37B7-4028-80F5-BC9722697E1D}"/>
              </a:ext>
            </a:extLst>
          </p:cNvPr>
          <p:cNvSpPr txBox="1"/>
          <p:nvPr/>
        </p:nvSpPr>
        <p:spPr>
          <a:xfrm>
            <a:off x="-15355" y="15631766"/>
            <a:ext cx="862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What’s an output?</a:t>
            </a:r>
          </a:p>
        </p:txBody>
      </p:sp>
      <p:sp>
        <p:nvSpPr>
          <p:cNvPr id="590" name="TextBox 589">
            <a:extLst>
              <a:ext uri="{FF2B5EF4-FFF2-40B4-BE49-F238E27FC236}">
                <a16:creationId xmlns:a16="http://schemas.microsoft.com/office/drawing/2014/main" id="{F66D0F51-CF30-4158-82C2-453ACF5E21C5}"/>
              </a:ext>
            </a:extLst>
          </p:cNvPr>
          <p:cNvSpPr txBox="1"/>
          <p:nvPr/>
        </p:nvSpPr>
        <p:spPr>
          <a:xfrm>
            <a:off x="2105142" y="14877629"/>
            <a:ext cx="612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What is binary?</a:t>
            </a:r>
          </a:p>
        </p:txBody>
      </p:sp>
      <p:sp>
        <p:nvSpPr>
          <p:cNvPr id="591" name="TextBox 590">
            <a:extLst>
              <a:ext uri="{FF2B5EF4-FFF2-40B4-BE49-F238E27FC236}">
                <a16:creationId xmlns:a16="http://schemas.microsoft.com/office/drawing/2014/main" id="{888601D0-D9DB-479C-BE32-7F1C88AEF28E}"/>
              </a:ext>
            </a:extLst>
          </p:cNvPr>
          <p:cNvSpPr txBox="1"/>
          <p:nvPr/>
        </p:nvSpPr>
        <p:spPr>
          <a:xfrm>
            <a:off x="2032106" y="16079320"/>
            <a:ext cx="5375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Denary</a:t>
            </a:r>
          </a:p>
        </p:txBody>
      </p:sp>
      <p:sp>
        <p:nvSpPr>
          <p:cNvPr id="592" name="TextBox 591">
            <a:extLst>
              <a:ext uri="{FF2B5EF4-FFF2-40B4-BE49-F238E27FC236}">
                <a16:creationId xmlns:a16="http://schemas.microsoft.com/office/drawing/2014/main" id="{191F2F1B-7CD3-4C6D-8D1B-3AC7264DD4CE}"/>
              </a:ext>
            </a:extLst>
          </p:cNvPr>
          <p:cNvSpPr txBox="1"/>
          <p:nvPr/>
        </p:nvSpPr>
        <p:spPr>
          <a:xfrm>
            <a:off x="541185" y="12868244"/>
            <a:ext cx="5375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Cells</a:t>
            </a:r>
          </a:p>
        </p:txBody>
      </p:sp>
      <p:sp>
        <p:nvSpPr>
          <p:cNvPr id="593" name="TextBox 592">
            <a:extLst>
              <a:ext uri="{FF2B5EF4-FFF2-40B4-BE49-F238E27FC236}">
                <a16:creationId xmlns:a16="http://schemas.microsoft.com/office/drawing/2014/main" id="{0F56AE4B-23F5-4DA3-B10A-44E0AE1F56CE}"/>
              </a:ext>
            </a:extLst>
          </p:cNvPr>
          <p:cNvSpPr txBox="1"/>
          <p:nvPr/>
        </p:nvSpPr>
        <p:spPr>
          <a:xfrm>
            <a:off x="1514903" y="16006167"/>
            <a:ext cx="630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Character set</a:t>
            </a:r>
          </a:p>
        </p:txBody>
      </p:sp>
      <p:sp>
        <p:nvSpPr>
          <p:cNvPr id="595" name="TextBox 594">
            <a:extLst>
              <a:ext uri="{FF2B5EF4-FFF2-40B4-BE49-F238E27FC236}">
                <a16:creationId xmlns:a16="http://schemas.microsoft.com/office/drawing/2014/main" id="{B530E1F2-F9B7-4B5C-AA14-75BFA0F0AEB2}"/>
              </a:ext>
            </a:extLst>
          </p:cNvPr>
          <p:cNvSpPr txBox="1"/>
          <p:nvPr/>
        </p:nvSpPr>
        <p:spPr>
          <a:xfrm>
            <a:off x="2495995" y="13851781"/>
            <a:ext cx="601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Sorting data</a:t>
            </a:r>
          </a:p>
        </p:txBody>
      </p:sp>
      <p:sp>
        <p:nvSpPr>
          <p:cNvPr id="596" name="TextBox 595">
            <a:extLst>
              <a:ext uri="{FF2B5EF4-FFF2-40B4-BE49-F238E27FC236}">
                <a16:creationId xmlns:a16="http://schemas.microsoft.com/office/drawing/2014/main" id="{302A661D-1C13-441D-9BEB-A332DFEF4E25}"/>
              </a:ext>
            </a:extLst>
          </p:cNvPr>
          <p:cNvSpPr txBox="1"/>
          <p:nvPr/>
        </p:nvSpPr>
        <p:spPr>
          <a:xfrm>
            <a:off x="2256135" y="12658911"/>
            <a:ext cx="601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Searching data</a:t>
            </a:r>
          </a:p>
        </p:txBody>
      </p:sp>
      <p:sp>
        <p:nvSpPr>
          <p:cNvPr id="598" name="TextBox 597">
            <a:extLst>
              <a:ext uri="{FF2B5EF4-FFF2-40B4-BE49-F238E27FC236}">
                <a16:creationId xmlns:a16="http://schemas.microsoft.com/office/drawing/2014/main" id="{624F5EEF-0CDB-405A-852D-94F8C1496BC5}"/>
              </a:ext>
            </a:extLst>
          </p:cNvPr>
          <p:cNvSpPr txBox="1"/>
          <p:nvPr/>
        </p:nvSpPr>
        <p:spPr>
          <a:xfrm>
            <a:off x="2880255" y="12556276"/>
            <a:ext cx="601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What’s Linear search?</a:t>
            </a:r>
          </a:p>
        </p:txBody>
      </p:sp>
      <p:sp>
        <p:nvSpPr>
          <p:cNvPr id="599" name="TextBox 598">
            <a:extLst>
              <a:ext uri="{FF2B5EF4-FFF2-40B4-BE49-F238E27FC236}">
                <a16:creationId xmlns:a16="http://schemas.microsoft.com/office/drawing/2014/main" id="{FB91E8AE-ED9C-4F32-8758-F63B6F231459}"/>
              </a:ext>
            </a:extLst>
          </p:cNvPr>
          <p:cNvSpPr txBox="1"/>
          <p:nvPr/>
        </p:nvSpPr>
        <p:spPr>
          <a:xfrm>
            <a:off x="3035579" y="13809369"/>
            <a:ext cx="601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What’s bubble sort?</a:t>
            </a:r>
          </a:p>
        </p:txBody>
      </p:sp>
      <p:sp>
        <p:nvSpPr>
          <p:cNvPr id="601" name="TextBox 600">
            <a:extLst>
              <a:ext uri="{FF2B5EF4-FFF2-40B4-BE49-F238E27FC236}">
                <a16:creationId xmlns:a16="http://schemas.microsoft.com/office/drawing/2014/main" id="{CB20A183-1E97-4AB4-99DF-7A348BDBDBEC}"/>
              </a:ext>
            </a:extLst>
          </p:cNvPr>
          <p:cNvSpPr txBox="1"/>
          <p:nvPr/>
        </p:nvSpPr>
        <p:spPr>
          <a:xfrm>
            <a:off x="3443322" y="13796974"/>
            <a:ext cx="925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Name 4 data types?</a:t>
            </a:r>
          </a:p>
        </p:txBody>
      </p:sp>
      <p:sp>
        <p:nvSpPr>
          <p:cNvPr id="602" name="TextBox 601">
            <a:extLst>
              <a:ext uri="{FF2B5EF4-FFF2-40B4-BE49-F238E27FC236}">
                <a16:creationId xmlns:a16="http://schemas.microsoft.com/office/drawing/2014/main" id="{9A41150D-F783-4AB2-8A9E-CED26FCF7ACE}"/>
              </a:ext>
            </a:extLst>
          </p:cNvPr>
          <p:cNvSpPr txBox="1"/>
          <p:nvPr/>
        </p:nvSpPr>
        <p:spPr>
          <a:xfrm>
            <a:off x="4313861" y="13955478"/>
            <a:ext cx="9255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Selection</a:t>
            </a:r>
          </a:p>
        </p:txBody>
      </p:sp>
      <p:sp>
        <p:nvSpPr>
          <p:cNvPr id="603" name="TextBox 602">
            <a:extLst>
              <a:ext uri="{FF2B5EF4-FFF2-40B4-BE49-F238E27FC236}">
                <a16:creationId xmlns:a16="http://schemas.microsoft.com/office/drawing/2014/main" id="{28C1F7FB-FC68-4BC8-A433-52E01933843A}"/>
              </a:ext>
            </a:extLst>
          </p:cNvPr>
          <p:cNvSpPr txBox="1"/>
          <p:nvPr/>
        </p:nvSpPr>
        <p:spPr>
          <a:xfrm>
            <a:off x="3384073" y="12734179"/>
            <a:ext cx="9255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sequence</a:t>
            </a:r>
          </a:p>
        </p:txBody>
      </p:sp>
      <p:sp>
        <p:nvSpPr>
          <p:cNvPr id="604" name="TextBox 603">
            <a:extLst>
              <a:ext uri="{FF2B5EF4-FFF2-40B4-BE49-F238E27FC236}">
                <a16:creationId xmlns:a16="http://schemas.microsoft.com/office/drawing/2014/main" id="{FB8A16A3-D0C3-4747-8D81-6FFA268D0E15}"/>
              </a:ext>
            </a:extLst>
          </p:cNvPr>
          <p:cNvSpPr txBox="1"/>
          <p:nvPr/>
        </p:nvSpPr>
        <p:spPr>
          <a:xfrm>
            <a:off x="4166834" y="12701006"/>
            <a:ext cx="6054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Iteration</a:t>
            </a:r>
          </a:p>
        </p:txBody>
      </p:sp>
      <p:sp>
        <p:nvSpPr>
          <p:cNvPr id="605" name="TextBox 604">
            <a:extLst>
              <a:ext uri="{FF2B5EF4-FFF2-40B4-BE49-F238E27FC236}">
                <a16:creationId xmlns:a16="http://schemas.microsoft.com/office/drawing/2014/main" id="{4DFA2BE6-CDFA-4A96-940D-2263E90191A8}"/>
              </a:ext>
            </a:extLst>
          </p:cNvPr>
          <p:cNvSpPr txBox="1"/>
          <p:nvPr/>
        </p:nvSpPr>
        <p:spPr>
          <a:xfrm>
            <a:off x="4535163" y="12374807"/>
            <a:ext cx="585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User input</a:t>
            </a:r>
          </a:p>
        </p:txBody>
      </p:sp>
      <p:sp>
        <p:nvSpPr>
          <p:cNvPr id="606" name="TextBox 605">
            <a:extLst>
              <a:ext uri="{FF2B5EF4-FFF2-40B4-BE49-F238E27FC236}">
                <a16:creationId xmlns:a16="http://schemas.microsoft.com/office/drawing/2014/main" id="{73B72E35-7869-40C3-9784-0F72ED56A01D}"/>
              </a:ext>
            </a:extLst>
          </p:cNvPr>
          <p:cNvSpPr txBox="1"/>
          <p:nvPr/>
        </p:nvSpPr>
        <p:spPr>
          <a:xfrm>
            <a:off x="5111530" y="12616085"/>
            <a:ext cx="5854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CPU</a:t>
            </a:r>
          </a:p>
        </p:txBody>
      </p:sp>
      <p:sp>
        <p:nvSpPr>
          <p:cNvPr id="607" name="TextBox 606">
            <a:extLst>
              <a:ext uri="{FF2B5EF4-FFF2-40B4-BE49-F238E27FC236}">
                <a16:creationId xmlns:a16="http://schemas.microsoft.com/office/drawing/2014/main" id="{00F90B24-4F2E-4FAD-A020-AF7BA710B0A1}"/>
              </a:ext>
            </a:extLst>
          </p:cNvPr>
          <p:cNvSpPr txBox="1"/>
          <p:nvPr/>
        </p:nvSpPr>
        <p:spPr>
          <a:xfrm>
            <a:off x="5491186" y="13848765"/>
            <a:ext cx="925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Embedded systems</a:t>
            </a:r>
          </a:p>
        </p:txBody>
      </p:sp>
      <p:sp>
        <p:nvSpPr>
          <p:cNvPr id="610" name="TextBox 609">
            <a:extLst>
              <a:ext uri="{FF2B5EF4-FFF2-40B4-BE49-F238E27FC236}">
                <a16:creationId xmlns:a16="http://schemas.microsoft.com/office/drawing/2014/main" id="{5DA559CD-68FB-42C2-B4C2-EE6A85FFBE3E}"/>
              </a:ext>
            </a:extLst>
          </p:cNvPr>
          <p:cNvSpPr txBox="1"/>
          <p:nvPr/>
        </p:nvSpPr>
        <p:spPr>
          <a:xfrm>
            <a:off x="4900338" y="13816102"/>
            <a:ext cx="826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Input/process/output</a:t>
            </a:r>
          </a:p>
        </p:txBody>
      </p:sp>
      <p:sp>
        <p:nvSpPr>
          <p:cNvPr id="611" name="TextBox 610">
            <a:extLst>
              <a:ext uri="{FF2B5EF4-FFF2-40B4-BE49-F238E27FC236}">
                <a16:creationId xmlns:a16="http://schemas.microsoft.com/office/drawing/2014/main" id="{E86235A0-62C2-4B10-9A41-6E037E2E4437}"/>
              </a:ext>
            </a:extLst>
          </p:cNvPr>
          <p:cNvSpPr txBox="1"/>
          <p:nvPr/>
        </p:nvSpPr>
        <p:spPr>
          <a:xfrm>
            <a:off x="5503704" y="12662068"/>
            <a:ext cx="9255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Memory</a:t>
            </a:r>
          </a:p>
        </p:txBody>
      </p:sp>
      <p:sp>
        <p:nvSpPr>
          <p:cNvPr id="615" name="TextBox 614">
            <a:extLst>
              <a:ext uri="{FF2B5EF4-FFF2-40B4-BE49-F238E27FC236}">
                <a16:creationId xmlns:a16="http://schemas.microsoft.com/office/drawing/2014/main" id="{34F3DBE2-9F3C-4D8F-A287-18C45AC2E154}"/>
              </a:ext>
            </a:extLst>
          </p:cNvPr>
          <p:cNvSpPr txBox="1"/>
          <p:nvPr/>
        </p:nvSpPr>
        <p:spPr>
          <a:xfrm>
            <a:off x="7161535" y="13889657"/>
            <a:ext cx="812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What’s a Truth table?</a:t>
            </a:r>
          </a:p>
        </p:txBody>
      </p:sp>
      <p:sp>
        <p:nvSpPr>
          <p:cNvPr id="616" name="TextBox 615">
            <a:extLst>
              <a:ext uri="{FF2B5EF4-FFF2-40B4-BE49-F238E27FC236}">
                <a16:creationId xmlns:a16="http://schemas.microsoft.com/office/drawing/2014/main" id="{DF921F94-EDCF-4A42-A68A-0D46F9184B05}"/>
              </a:ext>
            </a:extLst>
          </p:cNvPr>
          <p:cNvSpPr txBox="1"/>
          <p:nvPr/>
        </p:nvSpPr>
        <p:spPr>
          <a:xfrm>
            <a:off x="7350467" y="12672053"/>
            <a:ext cx="724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Boolean logic</a:t>
            </a:r>
          </a:p>
        </p:txBody>
      </p:sp>
      <p:sp>
        <p:nvSpPr>
          <p:cNvPr id="618" name="TextBox 617">
            <a:extLst>
              <a:ext uri="{FF2B5EF4-FFF2-40B4-BE49-F238E27FC236}">
                <a16:creationId xmlns:a16="http://schemas.microsoft.com/office/drawing/2014/main" id="{623A9BE4-2C16-4A09-B6DB-D4E0C54F40CF}"/>
              </a:ext>
            </a:extLst>
          </p:cNvPr>
          <p:cNvSpPr txBox="1"/>
          <p:nvPr/>
        </p:nvSpPr>
        <p:spPr>
          <a:xfrm>
            <a:off x="7829414" y="13863959"/>
            <a:ext cx="724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How to draw a logic Diagram</a:t>
            </a:r>
          </a:p>
        </p:txBody>
      </p:sp>
      <p:sp>
        <p:nvSpPr>
          <p:cNvPr id="621" name="TextBox 620">
            <a:extLst>
              <a:ext uri="{FF2B5EF4-FFF2-40B4-BE49-F238E27FC236}">
                <a16:creationId xmlns:a16="http://schemas.microsoft.com/office/drawing/2014/main" id="{DBE95CA8-1BFC-4015-B528-6AAE7812B153}"/>
              </a:ext>
            </a:extLst>
          </p:cNvPr>
          <p:cNvSpPr txBox="1"/>
          <p:nvPr/>
        </p:nvSpPr>
        <p:spPr>
          <a:xfrm>
            <a:off x="6246270" y="12683240"/>
            <a:ext cx="5269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Bias</a:t>
            </a:r>
          </a:p>
        </p:txBody>
      </p:sp>
      <p:sp>
        <p:nvSpPr>
          <p:cNvPr id="622" name="TextBox 621">
            <a:extLst>
              <a:ext uri="{FF2B5EF4-FFF2-40B4-BE49-F238E27FC236}">
                <a16:creationId xmlns:a16="http://schemas.microsoft.com/office/drawing/2014/main" id="{4B8FC52C-60D4-4836-9664-ADDA245CA15C}"/>
              </a:ext>
            </a:extLst>
          </p:cNvPr>
          <p:cNvSpPr txBox="1"/>
          <p:nvPr/>
        </p:nvSpPr>
        <p:spPr>
          <a:xfrm>
            <a:off x="6773186" y="12616085"/>
            <a:ext cx="648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Training models</a:t>
            </a:r>
          </a:p>
        </p:txBody>
      </p:sp>
      <p:sp>
        <p:nvSpPr>
          <p:cNvPr id="623" name="TextBox 622">
            <a:extLst>
              <a:ext uri="{FF2B5EF4-FFF2-40B4-BE49-F238E27FC236}">
                <a16:creationId xmlns:a16="http://schemas.microsoft.com/office/drawing/2014/main" id="{6B359E36-9872-4877-BD5C-7BD6B1FF5765}"/>
              </a:ext>
            </a:extLst>
          </p:cNvPr>
          <p:cNvSpPr txBox="1"/>
          <p:nvPr/>
        </p:nvSpPr>
        <p:spPr>
          <a:xfrm>
            <a:off x="6269733" y="13839172"/>
            <a:ext cx="9043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Decision trees</a:t>
            </a:r>
          </a:p>
        </p:txBody>
      </p:sp>
      <p:sp>
        <p:nvSpPr>
          <p:cNvPr id="624" name="TextBox 623">
            <a:extLst>
              <a:ext uri="{FF2B5EF4-FFF2-40B4-BE49-F238E27FC236}">
                <a16:creationId xmlns:a16="http://schemas.microsoft.com/office/drawing/2014/main" id="{1E69CD66-291B-4293-9059-EC16F2AA26D7}"/>
              </a:ext>
            </a:extLst>
          </p:cNvPr>
          <p:cNvSpPr txBox="1"/>
          <p:nvPr/>
        </p:nvSpPr>
        <p:spPr>
          <a:xfrm>
            <a:off x="8420362" y="13632226"/>
            <a:ext cx="592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Digital graphics</a:t>
            </a:r>
          </a:p>
        </p:txBody>
      </p:sp>
      <p:sp>
        <p:nvSpPr>
          <p:cNvPr id="625" name="TextBox 624">
            <a:extLst>
              <a:ext uri="{FF2B5EF4-FFF2-40B4-BE49-F238E27FC236}">
                <a16:creationId xmlns:a16="http://schemas.microsoft.com/office/drawing/2014/main" id="{142EB4EB-6945-4A79-9485-2376AB053120}"/>
              </a:ext>
            </a:extLst>
          </p:cNvPr>
          <p:cNvSpPr txBox="1"/>
          <p:nvPr/>
        </p:nvSpPr>
        <p:spPr>
          <a:xfrm>
            <a:off x="8861957" y="13442989"/>
            <a:ext cx="7923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Master page</a:t>
            </a:r>
          </a:p>
        </p:txBody>
      </p:sp>
      <p:sp>
        <p:nvSpPr>
          <p:cNvPr id="626" name="TextBox 625">
            <a:extLst>
              <a:ext uri="{FF2B5EF4-FFF2-40B4-BE49-F238E27FC236}">
                <a16:creationId xmlns:a16="http://schemas.microsoft.com/office/drawing/2014/main" id="{F19D5489-312A-442B-A0A4-F25162EEF577}"/>
              </a:ext>
            </a:extLst>
          </p:cNvPr>
          <p:cNvSpPr txBox="1"/>
          <p:nvPr/>
        </p:nvSpPr>
        <p:spPr>
          <a:xfrm>
            <a:off x="8884936" y="13130056"/>
            <a:ext cx="8011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Navigation</a:t>
            </a:r>
          </a:p>
        </p:txBody>
      </p:sp>
      <p:pic>
        <p:nvPicPr>
          <p:cNvPr id="627" name="Picture 626" descr="Screen Clipping">
            <a:extLst>
              <a:ext uri="{FF2B5EF4-FFF2-40B4-BE49-F238E27FC236}">
                <a16:creationId xmlns:a16="http://schemas.microsoft.com/office/drawing/2014/main" id="{051BA984-1EE2-46CA-9FB9-4D6DDDAE8C6D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3" t="18842"/>
          <a:stretch/>
        </p:blipFill>
        <p:spPr>
          <a:xfrm>
            <a:off x="4951059" y="14678417"/>
            <a:ext cx="305903" cy="291837"/>
          </a:xfrm>
          <a:prstGeom prst="rect">
            <a:avLst/>
          </a:prstGeom>
        </p:spPr>
      </p:pic>
      <p:pic>
        <p:nvPicPr>
          <p:cNvPr id="628" name="Picture 627" descr="Screen Clipping">
            <a:extLst>
              <a:ext uri="{FF2B5EF4-FFF2-40B4-BE49-F238E27FC236}">
                <a16:creationId xmlns:a16="http://schemas.microsoft.com/office/drawing/2014/main" id="{AE5141F2-170C-4DEB-A8A4-89F0C8E5C24A}"/>
              </a:ext>
            </a:extLst>
          </p:cNvPr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754" y="14599061"/>
            <a:ext cx="335042" cy="322373"/>
          </a:xfrm>
          <a:prstGeom prst="rect">
            <a:avLst/>
          </a:prstGeom>
        </p:spPr>
      </p:pic>
      <p:pic>
        <p:nvPicPr>
          <p:cNvPr id="629" name="Picture 628" descr="Screen Clipping">
            <a:extLst>
              <a:ext uri="{FF2B5EF4-FFF2-40B4-BE49-F238E27FC236}">
                <a16:creationId xmlns:a16="http://schemas.microsoft.com/office/drawing/2014/main" id="{21F2DC86-4DE6-4283-AAEF-08DAE5AE2484}"/>
              </a:ext>
            </a:extLst>
          </p:cNvPr>
          <p:cNvPicPr>
            <a:picLocks noChangeAspect="1"/>
          </p:cNvPicPr>
          <p:nvPr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939" y="16365555"/>
            <a:ext cx="472271" cy="354203"/>
          </a:xfrm>
          <a:prstGeom prst="rect">
            <a:avLst/>
          </a:prstGeom>
        </p:spPr>
      </p:pic>
      <p:pic>
        <p:nvPicPr>
          <p:cNvPr id="630" name="Picture 629" descr="Screen Clipping">
            <a:extLst>
              <a:ext uri="{FF2B5EF4-FFF2-40B4-BE49-F238E27FC236}">
                <a16:creationId xmlns:a16="http://schemas.microsoft.com/office/drawing/2014/main" id="{2EFBDFE3-8200-4180-9EA1-E1FD9A105F78}"/>
              </a:ext>
            </a:extLst>
          </p:cNvPr>
          <p:cNvPicPr>
            <a:picLocks noChangeAspect="1"/>
          </p:cNvPicPr>
          <p:nvPr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825" y="16467339"/>
            <a:ext cx="384993" cy="338735"/>
          </a:xfrm>
          <a:prstGeom prst="rect">
            <a:avLst/>
          </a:prstGeom>
        </p:spPr>
      </p:pic>
      <p:pic>
        <p:nvPicPr>
          <p:cNvPr id="631" name="Picture 630" descr="Screen Clipping">
            <a:extLst>
              <a:ext uri="{FF2B5EF4-FFF2-40B4-BE49-F238E27FC236}">
                <a16:creationId xmlns:a16="http://schemas.microsoft.com/office/drawing/2014/main" id="{9BEAEAD4-52A2-414B-B84D-89591091981F}"/>
              </a:ext>
            </a:extLst>
          </p:cNvPr>
          <p:cNvPicPr>
            <a:picLocks noChangeAspect="1"/>
          </p:cNvPicPr>
          <p:nvPr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601" y="16374861"/>
            <a:ext cx="622771" cy="436450"/>
          </a:xfrm>
          <a:prstGeom prst="rect">
            <a:avLst/>
          </a:prstGeom>
        </p:spPr>
      </p:pic>
      <p:pic>
        <p:nvPicPr>
          <p:cNvPr id="632" name="Picture 631" descr="Screen Clipping">
            <a:extLst>
              <a:ext uri="{FF2B5EF4-FFF2-40B4-BE49-F238E27FC236}">
                <a16:creationId xmlns:a16="http://schemas.microsoft.com/office/drawing/2014/main" id="{E9AB4B83-E4A0-4F3A-858C-4AAF99A44695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627" y="16199936"/>
            <a:ext cx="678738" cy="481131"/>
          </a:xfrm>
          <a:prstGeom prst="rect">
            <a:avLst/>
          </a:prstGeom>
        </p:spPr>
      </p:pic>
      <p:pic>
        <p:nvPicPr>
          <p:cNvPr id="633" name="Picture 632" descr="Screen Clipping">
            <a:extLst>
              <a:ext uri="{FF2B5EF4-FFF2-40B4-BE49-F238E27FC236}">
                <a16:creationId xmlns:a16="http://schemas.microsoft.com/office/drawing/2014/main" id="{5AE74A53-A0AC-42EC-8605-61721B837198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590" y="15978654"/>
            <a:ext cx="699924" cy="915763"/>
          </a:xfrm>
          <a:prstGeom prst="rect">
            <a:avLst/>
          </a:prstGeom>
        </p:spPr>
      </p:pic>
      <p:pic>
        <p:nvPicPr>
          <p:cNvPr id="634" name="Picture 633" descr="Screen Clipping">
            <a:extLst>
              <a:ext uri="{FF2B5EF4-FFF2-40B4-BE49-F238E27FC236}">
                <a16:creationId xmlns:a16="http://schemas.microsoft.com/office/drawing/2014/main" id="{90EF17A9-B80F-4B8C-89A7-1FBF4AD1EF49}"/>
              </a:ext>
            </a:extLst>
          </p:cNvPr>
          <p:cNvPicPr>
            <a:picLocks noChangeAspect="1"/>
          </p:cNvPicPr>
          <p:nvPr/>
        </p:nvPicPr>
        <p:blipFill>
          <a:blip r:embed="rId3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807" y="16384144"/>
            <a:ext cx="768159" cy="438106"/>
          </a:xfrm>
          <a:prstGeom prst="rect">
            <a:avLst/>
          </a:prstGeom>
        </p:spPr>
      </p:pic>
      <p:pic>
        <p:nvPicPr>
          <p:cNvPr id="635" name="Picture 634" descr="Screen Clipping">
            <a:extLst>
              <a:ext uri="{FF2B5EF4-FFF2-40B4-BE49-F238E27FC236}">
                <a16:creationId xmlns:a16="http://schemas.microsoft.com/office/drawing/2014/main" id="{EF2319AE-0797-4006-AC7A-2BB20812C2BF}"/>
              </a:ext>
            </a:extLst>
          </p:cNvPr>
          <p:cNvPicPr>
            <a:picLocks noChangeAspect="1"/>
          </p:cNvPicPr>
          <p:nvPr/>
        </p:nvPicPr>
        <p:blipFill>
          <a:blip r:embed="rId3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10" y="15950079"/>
            <a:ext cx="885147" cy="265544"/>
          </a:xfrm>
          <a:prstGeom prst="rect">
            <a:avLst/>
          </a:prstGeom>
        </p:spPr>
      </p:pic>
      <p:pic>
        <p:nvPicPr>
          <p:cNvPr id="636" name="Picture 635" descr="Screen Clipping">
            <a:extLst>
              <a:ext uri="{FF2B5EF4-FFF2-40B4-BE49-F238E27FC236}">
                <a16:creationId xmlns:a16="http://schemas.microsoft.com/office/drawing/2014/main" id="{873F185D-70A9-4C56-95A9-10E542BDFAD5}"/>
              </a:ext>
            </a:extLst>
          </p:cNvPr>
          <p:cNvPicPr>
            <a:picLocks noChangeAspect="1"/>
          </p:cNvPicPr>
          <p:nvPr/>
        </p:nvPicPr>
        <p:blipFill>
          <a:blip r:embed="rId3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89" y="16374670"/>
            <a:ext cx="672409" cy="512854"/>
          </a:xfrm>
          <a:prstGeom prst="rect">
            <a:avLst/>
          </a:prstGeom>
        </p:spPr>
      </p:pic>
      <p:pic>
        <p:nvPicPr>
          <p:cNvPr id="637" name="Picture 636" descr="Screen Clipping">
            <a:extLst>
              <a:ext uri="{FF2B5EF4-FFF2-40B4-BE49-F238E27FC236}">
                <a16:creationId xmlns:a16="http://schemas.microsoft.com/office/drawing/2014/main" id="{DF3D79F1-330E-42B1-B6BE-3A18F9DF3C17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850" y="14950543"/>
            <a:ext cx="377949" cy="327249"/>
          </a:xfrm>
          <a:prstGeom prst="rect">
            <a:avLst/>
          </a:prstGeom>
        </p:spPr>
      </p:pic>
      <p:pic>
        <p:nvPicPr>
          <p:cNvPr id="638" name="Picture 637" descr="Screen Clipping">
            <a:extLst>
              <a:ext uri="{FF2B5EF4-FFF2-40B4-BE49-F238E27FC236}">
                <a16:creationId xmlns:a16="http://schemas.microsoft.com/office/drawing/2014/main" id="{0DB537DD-B4AA-4AFC-A31B-408B4B123CE8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287" y="14974875"/>
            <a:ext cx="333422" cy="362001"/>
          </a:xfrm>
          <a:prstGeom prst="rect">
            <a:avLst/>
          </a:prstGeom>
        </p:spPr>
      </p:pic>
      <p:pic>
        <p:nvPicPr>
          <p:cNvPr id="639" name="Picture 638" descr="Screen Clipping">
            <a:extLst>
              <a:ext uri="{FF2B5EF4-FFF2-40B4-BE49-F238E27FC236}">
                <a16:creationId xmlns:a16="http://schemas.microsoft.com/office/drawing/2014/main" id="{76C4DFC2-BF58-4B5D-9A76-0DCEC80C33D2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469" y="14054441"/>
            <a:ext cx="435933" cy="425034"/>
          </a:xfrm>
          <a:prstGeom prst="rect">
            <a:avLst/>
          </a:prstGeom>
        </p:spPr>
      </p:pic>
      <p:pic>
        <p:nvPicPr>
          <p:cNvPr id="640" name="Picture 639" descr="Screen Clipping">
            <a:extLst>
              <a:ext uri="{FF2B5EF4-FFF2-40B4-BE49-F238E27FC236}">
                <a16:creationId xmlns:a16="http://schemas.microsoft.com/office/drawing/2014/main" id="{E35BF939-4C13-47AE-BD73-658C1009C1C2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221" y="12354823"/>
            <a:ext cx="1121867" cy="350993"/>
          </a:xfrm>
          <a:prstGeom prst="rect">
            <a:avLst/>
          </a:prstGeom>
        </p:spPr>
      </p:pic>
      <p:pic>
        <p:nvPicPr>
          <p:cNvPr id="641" name="Picture 640" descr="Screen Clipping">
            <a:extLst>
              <a:ext uri="{FF2B5EF4-FFF2-40B4-BE49-F238E27FC236}">
                <a16:creationId xmlns:a16="http://schemas.microsoft.com/office/drawing/2014/main" id="{72C5529B-198A-48AC-B872-25A5F03BB20B}"/>
              </a:ext>
            </a:extLst>
          </p:cNvPr>
          <p:cNvPicPr>
            <a:picLocks noChangeAspect="1"/>
          </p:cNvPicPr>
          <p:nvPr/>
        </p:nvPicPr>
        <p:blipFill>
          <a:blip r:embed="rId4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409" y="14174428"/>
            <a:ext cx="710046" cy="301281"/>
          </a:xfrm>
          <a:prstGeom prst="rect">
            <a:avLst/>
          </a:prstGeom>
        </p:spPr>
      </p:pic>
      <p:pic>
        <p:nvPicPr>
          <p:cNvPr id="642" name="Picture 641" descr="Screen Clipping">
            <a:extLst>
              <a:ext uri="{FF2B5EF4-FFF2-40B4-BE49-F238E27FC236}">
                <a16:creationId xmlns:a16="http://schemas.microsoft.com/office/drawing/2014/main" id="{87C62A82-D95E-46C8-85D2-E49C7CD96DB4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87" y="12438418"/>
            <a:ext cx="892126" cy="336763"/>
          </a:xfrm>
          <a:prstGeom prst="rect">
            <a:avLst/>
          </a:prstGeom>
        </p:spPr>
      </p:pic>
      <p:pic>
        <p:nvPicPr>
          <p:cNvPr id="643" name="Picture 642" descr="Screen Clipping">
            <a:extLst>
              <a:ext uri="{FF2B5EF4-FFF2-40B4-BE49-F238E27FC236}">
                <a16:creationId xmlns:a16="http://schemas.microsoft.com/office/drawing/2014/main" id="{E72998E0-6762-4FD7-91CD-C92576F6D67D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512" y="12147167"/>
            <a:ext cx="517951" cy="344320"/>
          </a:xfrm>
          <a:prstGeom prst="rect">
            <a:avLst/>
          </a:prstGeom>
        </p:spPr>
      </p:pic>
      <p:pic>
        <p:nvPicPr>
          <p:cNvPr id="644" name="Picture 643" descr="Screen Clipping">
            <a:extLst>
              <a:ext uri="{FF2B5EF4-FFF2-40B4-BE49-F238E27FC236}">
                <a16:creationId xmlns:a16="http://schemas.microsoft.com/office/drawing/2014/main" id="{458CB3FA-7173-43FA-A86B-C0B9A2DC9008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682" y="14081434"/>
            <a:ext cx="592422" cy="459215"/>
          </a:xfrm>
          <a:prstGeom prst="rect">
            <a:avLst/>
          </a:prstGeom>
        </p:spPr>
      </p:pic>
      <p:pic>
        <p:nvPicPr>
          <p:cNvPr id="645" name="Picture 644" descr="Screen Clipping">
            <a:extLst>
              <a:ext uri="{FF2B5EF4-FFF2-40B4-BE49-F238E27FC236}">
                <a16:creationId xmlns:a16="http://schemas.microsoft.com/office/drawing/2014/main" id="{C8DC2395-E56E-40AE-BFBA-1D8AE2061F24}"/>
              </a:ext>
            </a:extLst>
          </p:cNvPr>
          <p:cNvPicPr>
            <a:picLocks noChangeAspect="1"/>
          </p:cNvPicPr>
          <p:nvPr/>
        </p:nvPicPr>
        <p:blipFill>
          <a:blip r:embed="rId4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209" y="14201889"/>
            <a:ext cx="472433" cy="311043"/>
          </a:xfrm>
          <a:prstGeom prst="rect">
            <a:avLst/>
          </a:prstGeom>
        </p:spPr>
      </p:pic>
      <p:pic>
        <p:nvPicPr>
          <p:cNvPr id="646" name="Picture 645" descr="Screen Clipping">
            <a:extLst>
              <a:ext uri="{FF2B5EF4-FFF2-40B4-BE49-F238E27FC236}">
                <a16:creationId xmlns:a16="http://schemas.microsoft.com/office/drawing/2014/main" id="{25A453C3-8908-438A-9C4A-F506E3097044}"/>
              </a:ext>
            </a:extLst>
          </p:cNvPr>
          <p:cNvPicPr>
            <a:picLocks noChangeAspect="1"/>
          </p:cNvPicPr>
          <p:nvPr/>
        </p:nvPicPr>
        <p:blipFill>
          <a:blip r:embed="rId4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902" y="13912833"/>
            <a:ext cx="290304" cy="371363"/>
          </a:xfrm>
          <a:prstGeom prst="rect">
            <a:avLst/>
          </a:prstGeom>
        </p:spPr>
      </p:pic>
      <p:sp>
        <p:nvSpPr>
          <p:cNvPr id="647" name="TextBox 52">
            <a:extLst>
              <a:ext uri="{FF2B5EF4-FFF2-40B4-BE49-F238E27FC236}">
                <a16:creationId xmlns:a16="http://schemas.microsoft.com/office/drawing/2014/main" id="{81E09B46-D314-4220-A168-FC97D967AD02}"/>
              </a:ext>
            </a:extLst>
          </p:cNvPr>
          <p:cNvSpPr txBox="1">
            <a:spLocks noChangeArrowheads="1"/>
          </p:cNvSpPr>
          <p:nvPr/>
        </p:nvSpPr>
        <p:spPr bwMode="auto">
          <a:xfrm rot="2117027">
            <a:off x="7683174" y="11171933"/>
            <a:ext cx="1184486" cy="611386"/>
          </a:xfrm>
          <a:prstGeom prst="blockArc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Cyber Security</a:t>
            </a:r>
          </a:p>
        </p:txBody>
      </p:sp>
      <p:sp>
        <p:nvSpPr>
          <p:cNvPr id="648" name="Rectangle 647">
            <a:extLst>
              <a:ext uri="{FF2B5EF4-FFF2-40B4-BE49-F238E27FC236}">
                <a16:creationId xmlns:a16="http://schemas.microsoft.com/office/drawing/2014/main" id="{50B2CDE9-6947-479B-A50F-202ECDCECB61}"/>
              </a:ext>
            </a:extLst>
          </p:cNvPr>
          <p:cNvSpPr/>
          <p:nvPr/>
        </p:nvSpPr>
        <p:spPr>
          <a:xfrm>
            <a:off x="4579759" y="10792132"/>
            <a:ext cx="74612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58" name="TextBox 657">
            <a:extLst>
              <a:ext uri="{FF2B5EF4-FFF2-40B4-BE49-F238E27FC236}">
                <a16:creationId xmlns:a16="http://schemas.microsoft.com/office/drawing/2014/main" id="{5D61DEC5-996C-4CB2-904E-7CBE7215FED6}"/>
              </a:ext>
            </a:extLst>
          </p:cNvPr>
          <p:cNvSpPr txBox="1"/>
          <p:nvPr/>
        </p:nvSpPr>
        <p:spPr>
          <a:xfrm>
            <a:off x="7733384" y="11618209"/>
            <a:ext cx="7976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Bots</a:t>
            </a:r>
          </a:p>
        </p:txBody>
      </p:sp>
      <p:sp>
        <p:nvSpPr>
          <p:cNvPr id="659" name="TextBox 658">
            <a:extLst>
              <a:ext uri="{FF2B5EF4-FFF2-40B4-BE49-F238E27FC236}">
                <a16:creationId xmlns:a16="http://schemas.microsoft.com/office/drawing/2014/main" id="{583B1484-74E4-41B5-BBF5-6CBA024E050B}"/>
              </a:ext>
            </a:extLst>
          </p:cNvPr>
          <p:cNvSpPr txBox="1"/>
          <p:nvPr/>
        </p:nvSpPr>
        <p:spPr>
          <a:xfrm>
            <a:off x="8442371" y="10562858"/>
            <a:ext cx="6054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Malware</a:t>
            </a:r>
          </a:p>
        </p:txBody>
      </p:sp>
      <p:sp>
        <p:nvSpPr>
          <p:cNvPr id="660" name="TextBox 659">
            <a:extLst>
              <a:ext uri="{FF2B5EF4-FFF2-40B4-BE49-F238E27FC236}">
                <a16:creationId xmlns:a16="http://schemas.microsoft.com/office/drawing/2014/main" id="{0C953B20-4B64-464F-8E99-661E9B2E1CDA}"/>
              </a:ext>
            </a:extLst>
          </p:cNvPr>
          <p:cNvSpPr txBox="1"/>
          <p:nvPr/>
        </p:nvSpPr>
        <p:spPr>
          <a:xfrm>
            <a:off x="8685491" y="10917903"/>
            <a:ext cx="766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Social engineering </a:t>
            </a:r>
          </a:p>
        </p:txBody>
      </p:sp>
      <p:sp>
        <p:nvSpPr>
          <p:cNvPr id="661" name="TextBox 660">
            <a:extLst>
              <a:ext uri="{FF2B5EF4-FFF2-40B4-BE49-F238E27FC236}">
                <a16:creationId xmlns:a16="http://schemas.microsoft.com/office/drawing/2014/main" id="{FFC3ABC5-8CD1-4797-87FC-B7D9D320E15C}"/>
              </a:ext>
            </a:extLst>
          </p:cNvPr>
          <p:cNvSpPr txBox="1"/>
          <p:nvPr/>
        </p:nvSpPr>
        <p:spPr>
          <a:xfrm>
            <a:off x="7273319" y="11640725"/>
            <a:ext cx="9422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DDOS</a:t>
            </a:r>
          </a:p>
        </p:txBody>
      </p:sp>
      <p:sp>
        <p:nvSpPr>
          <p:cNvPr id="667" name="Rectangle 666">
            <a:extLst>
              <a:ext uri="{FF2B5EF4-FFF2-40B4-BE49-F238E27FC236}">
                <a16:creationId xmlns:a16="http://schemas.microsoft.com/office/drawing/2014/main" id="{5C7883D7-56D9-4E28-9CF8-17B5D28966CF}"/>
              </a:ext>
            </a:extLst>
          </p:cNvPr>
          <p:cNvSpPr/>
          <p:nvPr/>
        </p:nvSpPr>
        <p:spPr>
          <a:xfrm>
            <a:off x="5886225" y="11561654"/>
            <a:ext cx="791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How do you solve problems?</a:t>
            </a:r>
          </a:p>
        </p:txBody>
      </p:sp>
      <p:sp>
        <p:nvSpPr>
          <p:cNvPr id="668" name="Rectangle 667">
            <a:extLst>
              <a:ext uri="{FF2B5EF4-FFF2-40B4-BE49-F238E27FC236}">
                <a16:creationId xmlns:a16="http://schemas.microsoft.com/office/drawing/2014/main" id="{34904BBE-E954-4BBC-A465-FCEB47BD6D12}"/>
              </a:ext>
            </a:extLst>
          </p:cNvPr>
          <p:cNvSpPr/>
          <p:nvPr/>
        </p:nvSpPr>
        <p:spPr>
          <a:xfrm>
            <a:off x="5750555" y="10181667"/>
            <a:ext cx="8755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Computational thinking</a:t>
            </a:r>
          </a:p>
        </p:txBody>
      </p:sp>
      <p:sp>
        <p:nvSpPr>
          <p:cNvPr id="669" name="Rectangle 668">
            <a:extLst>
              <a:ext uri="{FF2B5EF4-FFF2-40B4-BE49-F238E27FC236}">
                <a16:creationId xmlns:a16="http://schemas.microsoft.com/office/drawing/2014/main" id="{D77CAEED-664C-47F3-B31C-706834EF005F}"/>
              </a:ext>
            </a:extLst>
          </p:cNvPr>
          <p:cNvSpPr/>
          <p:nvPr/>
        </p:nvSpPr>
        <p:spPr>
          <a:xfrm>
            <a:off x="4772316" y="10573957"/>
            <a:ext cx="72648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Use Iteration</a:t>
            </a:r>
          </a:p>
        </p:txBody>
      </p:sp>
      <p:sp>
        <p:nvSpPr>
          <p:cNvPr id="670" name="Rectangle 669">
            <a:extLst>
              <a:ext uri="{FF2B5EF4-FFF2-40B4-BE49-F238E27FC236}">
                <a16:creationId xmlns:a16="http://schemas.microsoft.com/office/drawing/2014/main" id="{3508F8FA-9D0C-4535-9591-DBE4A2989B3D}"/>
              </a:ext>
            </a:extLst>
          </p:cNvPr>
          <p:cNvSpPr/>
          <p:nvPr/>
        </p:nvSpPr>
        <p:spPr>
          <a:xfrm>
            <a:off x="4621238" y="11625355"/>
            <a:ext cx="5881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Selection IF/ELSE</a:t>
            </a:r>
          </a:p>
        </p:txBody>
      </p:sp>
      <p:sp>
        <p:nvSpPr>
          <p:cNvPr id="671" name="Rectangle 670">
            <a:extLst>
              <a:ext uri="{FF2B5EF4-FFF2-40B4-BE49-F238E27FC236}">
                <a16:creationId xmlns:a16="http://schemas.microsoft.com/office/drawing/2014/main" id="{E46D56DC-94D9-4C30-9D01-2B255AC15E10}"/>
              </a:ext>
            </a:extLst>
          </p:cNvPr>
          <p:cNvSpPr/>
          <p:nvPr/>
        </p:nvSpPr>
        <p:spPr>
          <a:xfrm>
            <a:off x="5193938" y="10341505"/>
            <a:ext cx="59182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Sequence</a:t>
            </a:r>
          </a:p>
        </p:txBody>
      </p:sp>
      <p:sp>
        <p:nvSpPr>
          <p:cNvPr id="672" name="Rectangle 671">
            <a:extLst>
              <a:ext uri="{FF2B5EF4-FFF2-40B4-BE49-F238E27FC236}">
                <a16:creationId xmlns:a16="http://schemas.microsoft.com/office/drawing/2014/main" id="{BADB89A2-DDED-4454-86E1-8D790A6DA934}"/>
              </a:ext>
            </a:extLst>
          </p:cNvPr>
          <p:cNvSpPr/>
          <p:nvPr/>
        </p:nvSpPr>
        <p:spPr>
          <a:xfrm>
            <a:off x="5055696" y="11511969"/>
            <a:ext cx="1021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What’s the difference between a for and while loop?</a:t>
            </a:r>
          </a:p>
        </p:txBody>
      </p:sp>
      <p:sp>
        <p:nvSpPr>
          <p:cNvPr id="673" name="Rectangle 672">
            <a:extLst>
              <a:ext uri="{FF2B5EF4-FFF2-40B4-BE49-F238E27FC236}">
                <a16:creationId xmlns:a16="http://schemas.microsoft.com/office/drawing/2014/main" id="{6376F5DF-BDF3-4D44-A4B1-1A49C0AF479E}"/>
              </a:ext>
            </a:extLst>
          </p:cNvPr>
          <p:cNvSpPr/>
          <p:nvPr/>
        </p:nvSpPr>
        <p:spPr>
          <a:xfrm>
            <a:off x="3070157" y="10592484"/>
            <a:ext cx="6383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Photoshop</a:t>
            </a:r>
          </a:p>
        </p:txBody>
      </p:sp>
      <p:sp>
        <p:nvSpPr>
          <p:cNvPr id="674" name="Rectangle 673">
            <a:extLst>
              <a:ext uri="{FF2B5EF4-FFF2-40B4-BE49-F238E27FC236}">
                <a16:creationId xmlns:a16="http://schemas.microsoft.com/office/drawing/2014/main" id="{7BA37087-25E8-47E0-BBBF-DE7F0EF01F11}"/>
              </a:ext>
            </a:extLst>
          </p:cNvPr>
          <p:cNvSpPr/>
          <p:nvPr/>
        </p:nvSpPr>
        <p:spPr>
          <a:xfrm>
            <a:off x="2727645" y="11605587"/>
            <a:ext cx="7931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Graphics</a:t>
            </a:r>
          </a:p>
        </p:txBody>
      </p:sp>
      <p:sp>
        <p:nvSpPr>
          <p:cNvPr id="675" name="Rectangle 674">
            <a:extLst>
              <a:ext uri="{FF2B5EF4-FFF2-40B4-BE49-F238E27FC236}">
                <a16:creationId xmlns:a16="http://schemas.microsoft.com/office/drawing/2014/main" id="{E8F58D2A-81BA-47B2-B9B2-F3300A17CADA}"/>
              </a:ext>
            </a:extLst>
          </p:cNvPr>
          <p:cNvSpPr/>
          <p:nvPr/>
        </p:nvSpPr>
        <p:spPr>
          <a:xfrm>
            <a:off x="3368026" y="11708624"/>
            <a:ext cx="7931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Filters</a:t>
            </a:r>
          </a:p>
        </p:txBody>
      </p:sp>
      <p:sp>
        <p:nvSpPr>
          <p:cNvPr id="676" name="Rectangle 675">
            <a:extLst>
              <a:ext uri="{FF2B5EF4-FFF2-40B4-BE49-F238E27FC236}">
                <a16:creationId xmlns:a16="http://schemas.microsoft.com/office/drawing/2014/main" id="{A3390046-4D6D-4D30-A787-99806702481F}"/>
              </a:ext>
            </a:extLst>
          </p:cNvPr>
          <p:cNvSpPr/>
          <p:nvPr/>
        </p:nvSpPr>
        <p:spPr>
          <a:xfrm>
            <a:off x="3946208" y="11724404"/>
            <a:ext cx="7931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Layers</a:t>
            </a:r>
          </a:p>
        </p:txBody>
      </p:sp>
      <p:sp>
        <p:nvSpPr>
          <p:cNvPr id="677" name="Rectangle 676">
            <a:extLst>
              <a:ext uri="{FF2B5EF4-FFF2-40B4-BE49-F238E27FC236}">
                <a16:creationId xmlns:a16="http://schemas.microsoft.com/office/drawing/2014/main" id="{B2E75DA2-2F53-482A-BEED-7D1F3D18F92A}"/>
              </a:ext>
            </a:extLst>
          </p:cNvPr>
          <p:cNvSpPr/>
          <p:nvPr/>
        </p:nvSpPr>
        <p:spPr>
          <a:xfrm>
            <a:off x="7593401" y="10417987"/>
            <a:ext cx="6046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Cash Flow</a:t>
            </a:r>
          </a:p>
        </p:txBody>
      </p:sp>
      <p:sp>
        <p:nvSpPr>
          <p:cNvPr id="678" name="Rectangle 677">
            <a:extLst>
              <a:ext uri="{FF2B5EF4-FFF2-40B4-BE49-F238E27FC236}">
                <a16:creationId xmlns:a16="http://schemas.microsoft.com/office/drawing/2014/main" id="{910E9F05-D897-486C-8641-37A850647B32}"/>
              </a:ext>
            </a:extLst>
          </p:cNvPr>
          <p:cNvSpPr/>
          <p:nvPr/>
        </p:nvSpPr>
        <p:spPr>
          <a:xfrm>
            <a:off x="6948521" y="10410251"/>
            <a:ext cx="6351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Profit/Loss</a:t>
            </a:r>
          </a:p>
        </p:txBody>
      </p:sp>
      <p:sp>
        <p:nvSpPr>
          <p:cNvPr id="679" name="Rectangle 678">
            <a:extLst>
              <a:ext uri="{FF2B5EF4-FFF2-40B4-BE49-F238E27FC236}">
                <a16:creationId xmlns:a16="http://schemas.microsoft.com/office/drawing/2014/main" id="{FF996ACE-1CAA-4EB4-9C9C-7DE40D847256}"/>
              </a:ext>
            </a:extLst>
          </p:cNvPr>
          <p:cNvSpPr/>
          <p:nvPr/>
        </p:nvSpPr>
        <p:spPr>
          <a:xfrm>
            <a:off x="7356601" y="10071849"/>
            <a:ext cx="4251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Logos</a:t>
            </a:r>
          </a:p>
        </p:txBody>
      </p:sp>
      <p:sp>
        <p:nvSpPr>
          <p:cNvPr id="680" name="Rectangle 679">
            <a:extLst>
              <a:ext uri="{FF2B5EF4-FFF2-40B4-BE49-F238E27FC236}">
                <a16:creationId xmlns:a16="http://schemas.microsoft.com/office/drawing/2014/main" id="{269EC835-4633-4C8B-A5B9-D76518834981}"/>
              </a:ext>
            </a:extLst>
          </p:cNvPr>
          <p:cNvSpPr/>
          <p:nvPr/>
        </p:nvSpPr>
        <p:spPr>
          <a:xfrm>
            <a:off x="7113266" y="10924858"/>
            <a:ext cx="6639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4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Business </a:t>
            </a:r>
          </a:p>
          <a:p>
            <a:pPr algn="ctr" eaLnBrk="1" hangingPunct="1"/>
            <a:r>
              <a:rPr lang="en-US" altLang="en-US" sz="14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plans</a:t>
            </a:r>
          </a:p>
        </p:txBody>
      </p:sp>
      <p:sp>
        <p:nvSpPr>
          <p:cNvPr id="681" name="Rectangle 680">
            <a:extLst>
              <a:ext uri="{FF2B5EF4-FFF2-40B4-BE49-F238E27FC236}">
                <a16:creationId xmlns:a16="http://schemas.microsoft.com/office/drawing/2014/main" id="{9C7DB6BF-C7CA-47A1-9A11-55896070933E}"/>
              </a:ext>
            </a:extLst>
          </p:cNvPr>
          <p:cNvSpPr/>
          <p:nvPr/>
        </p:nvSpPr>
        <p:spPr>
          <a:xfrm>
            <a:off x="7832317" y="10725145"/>
            <a:ext cx="70920" cy="7698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84" name="Rectangle 683">
            <a:extLst>
              <a:ext uri="{FF2B5EF4-FFF2-40B4-BE49-F238E27FC236}">
                <a16:creationId xmlns:a16="http://schemas.microsoft.com/office/drawing/2014/main" id="{8DE245BB-416E-49EE-938E-41D05FC905E4}"/>
              </a:ext>
            </a:extLst>
          </p:cNvPr>
          <p:cNvSpPr/>
          <p:nvPr/>
        </p:nvSpPr>
        <p:spPr>
          <a:xfrm rot="2833222">
            <a:off x="1799082" y="9859379"/>
            <a:ext cx="74884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Legislation</a:t>
            </a:r>
          </a:p>
        </p:txBody>
      </p:sp>
      <p:sp>
        <p:nvSpPr>
          <p:cNvPr id="685" name="Rectangle 684">
            <a:extLst>
              <a:ext uri="{FF2B5EF4-FFF2-40B4-BE49-F238E27FC236}">
                <a16:creationId xmlns:a16="http://schemas.microsoft.com/office/drawing/2014/main" id="{A1184B24-FCB9-4588-AF30-38BBF8BA2D0D}"/>
              </a:ext>
            </a:extLst>
          </p:cNvPr>
          <p:cNvSpPr/>
          <p:nvPr/>
        </p:nvSpPr>
        <p:spPr>
          <a:xfrm>
            <a:off x="285176" y="10695426"/>
            <a:ext cx="6983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Society</a:t>
            </a:r>
          </a:p>
        </p:txBody>
      </p:sp>
      <p:sp>
        <p:nvSpPr>
          <p:cNvPr id="686" name="Rectangle 685">
            <a:extLst>
              <a:ext uri="{FF2B5EF4-FFF2-40B4-BE49-F238E27FC236}">
                <a16:creationId xmlns:a16="http://schemas.microsoft.com/office/drawing/2014/main" id="{393D0315-1AE4-416E-948A-4D9F409EE4C1}"/>
              </a:ext>
            </a:extLst>
          </p:cNvPr>
          <p:cNvSpPr/>
          <p:nvPr/>
        </p:nvSpPr>
        <p:spPr>
          <a:xfrm>
            <a:off x="244703" y="10998642"/>
            <a:ext cx="6477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>
                <a:ea typeface="Calibri" panose="020F0502020204030204" pitchFamily="34" charset="0"/>
                <a:cs typeface="Times New Roman" panose="02020603050405020304" pitchFamily="18" charset="0"/>
              </a:rPr>
              <a:t>Privacy issues</a:t>
            </a:r>
            <a:endParaRPr lang="en-GB" sz="800" dirty="0"/>
          </a:p>
        </p:txBody>
      </p:sp>
      <p:sp>
        <p:nvSpPr>
          <p:cNvPr id="687" name="Rectangle 686">
            <a:extLst>
              <a:ext uri="{FF2B5EF4-FFF2-40B4-BE49-F238E27FC236}">
                <a16:creationId xmlns:a16="http://schemas.microsoft.com/office/drawing/2014/main" id="{0DA8C746-20C4-4E0A-923F-FE52B7580ADE}"/>
              </a:ext>
            </a:extLst>
          </p:cNvPr>
          <p:cNvSpPr/>
          <p:nvPr/>
        </p:nvSpPr>
        <p:spPr>
          <a:xfrm>
            <a:off x="2230602" y="10440154"/>
            <a:ext cx="8712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Purpose of Utility programs</a:t>
            </a:r>
          </a:p>
        </p:txBody>
      </p:sp>
      <p:cxnSp>
        <p:nvCxnSpPr>
          <p:cNvPr id="688" name="Straight Connector 687">
            <a:extLst>
              <a:ext uri="{FF2B5EF4-FFF2-40B4-BE49-F238E27FC236}">
                <a16:creationId xmlns:a16="http://schemas.microsoft.com/office/drawing/2014/main" id="{279EAF4E-4298-47F2-A57B-6503F752F22A}"/>
              </a:ext>
            </a:extLst>
          </p:cNvPr>
          <p:cNvCxnSpPr>
            <a:cxnSpLocks/>
          </p:cNvCxnSpPr>
          <p:nvPr/>
        </p:nvCxnSpPr>
        <p:spPr>
          <a:xfrm rot="2833222">
            <a:off x="2266631" y="10724387"/>
            <a:ext cx="19398" cy="11095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0" name="Rectangle 689">
            <a:extLst>
              <a:ext uri="{FF2B5EF4-FFF2-40B4-BE49-F238E27FC236}">
                <a16:creationId xmlns:a16="http://schemas.microsoft.com/office/drawing/2014/main" id="{FED9B370-A503-4EA2-B2B6-D0122959083B}"/>
              </a:ext>
            </a:extLst>
          </p:cNvPr>
          <p:cNvSpPr/>
          <p:nvPr/>
        </p:nvSpPr>
        <p:spPr>
          <a:xfrm>
            <a:off x="4142455" y="10491841"/>
            <a:ext cx="45076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Layers</a:t>
            </a:r>
          </a:p>
        </p:txBody>
      </p:sp>
      <p:pic>
        <p:nvPicPr>
          <p:cNvPr id="691" name="Picture 690" descr="Screen Clipping">
            <a:extLst>
              <a:ext uri="{FF2B5EF4-FFF2-40B4-BE49-F238E27FC236}">
                <a16:creationId xmlns:a16="http://schemas.microsoft.com/office/drawing/2014/main" id="{65D25075-E058-4554-8FC9-F250F970EA6A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706" y="10219971"/>
            <a:ext cx="517951" cy="344320"/>
          </a:xfrm>
          <a:prstGeom prst="rect">
            <a:avLst/>
          </a:prstGeom>
        </p:spPr>
      </p:pic>
      <p:sp>
        <p:nvSpPr>
          <p:cNvPr id="696" name="Rectangle 695">
            <a:extLst>
              <a:ext uri="{FF2B5EF4-FFF2-40B4-BE49-F238E27FC236}">
                <a16:creationId xmlns:a16="http://schemas.microsoft.com/office/drawing/2014/main" id="{B8B3EE4E-5731-45B9-BB50-7BBE101B354E}"/>
              </a:ext>
            </a:extLst>
          </p:cNvPr>
          <p:cNvSpPr/>
          <p:nvPr/>
        </p:nvSpPr>
        <p:spPr>
          <a:xfrm>
            <a:off x="6526187" y="11397802"/>
            <a:ext cx="6299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Boolean operators</a:t>
            </a:r>
          </a:p>
        </p:txBody>
      </p:sp>
      <p:sp>
        <p:nvSpPr>
          <p:cNvPr id="698" name="Rectangle 697">
            <a:extLst>
              <a:ext uri="{FF2B5EF4-FFF2-40B4-BE49-F238E27FC236}">
                <a16:creationId xmlns:a16="http://schemas.microsoft.com/office/drawing/2014/main" id="{F1A533A8-02E8-40CC-84B7-86498857189C}"/>
              </a:ext>
            </a:extLst>
          </p:cNvPr>
          <p:cNvSpPr/>
          <p:nvPr/>
        </p:nvSpPr>
        <p:spPr>
          <a:xfrm>
            <a:off x="1071471" y="11413628"/>
            <a:ext cx="74411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Sustainability</a:t>
            </a:r>
          </a:p>
        </p:txBody>
      </p:sp>
      <p:pic>
        <p:nvPicPr>
          <p:cNvPr id="701" name="Picture 700" descr="Screen Clipping">
            <a:extLst>
              <a:ext uri="{FF2B5EF4-FFF2-40B4-BE49-F238E27FC236}">
                <a16:creationId xmlns:a16="http://schemas.microsoft.com/office/drawing/2014/main" id="{45862D4C-732A-4D4C-9295-45D058C7C096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763" y="11560200"/>
            <a:ext cx="457141" cy="359877"/>
          </a:xfrm>
          <a:prstGeom prst="rect">
            <a:avLst/>
          </a:prstGeom>
        </p:spPr>
      </p:pic>
      <p:pic>
        <p:nvPicPr>
          <p:cNvPr id="703" name="Picture 702" descr="Screen Clipping">
            <a:extLst>
              <a:ext uri="{FF2B5EF4-FFF2-40B4-BE49-F238E27FC236}">
                <a16:creationId xmlns:a16="http://schemas.microsoft.com/office/drawing/2014/main" id="{3E81EB7A-77B3-4901-A473-576421DE1616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116" y="11945141"/>
            <a:ext cx="634970" cy="266930"/>
          </a:xfrm>
          <a:prstGeom prst="rect">
            <a:avLst/>
          </a:prstGeom>
        </p:spPr>
      </p:pic>
      <p:pic>
        <p:nvPicPr>
          <p:cNvPr id="704" name="Picture 703" descr="Screen Clipping">
            <a:extLst>
              <a:ext uri="{FF2B5EF4-FFF2-40B4-BE49-F238E27FC236}">
                <a16:creationId xmlns:a16="http://schemas.microsoft.com/office/drawing/2014/main" id="{0B1714BC-3A04-4435-95EC-41BBF00AAE15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834" y="10300913"/>
            <a:ext cx="626059" cy="292893"/>
          </a:xfrm>
          <a:prstGeom prst="rect">
            <a:avLst/>
          </a:prstGeom>
        </p:spPr>
      </p:pic>
      <p:pic>
        <p:nvPicPr>
          <p:cNvPr id="705" name="Picture 704" descr="Screen Clipping">
            <a:extLst>
              <a:ext uri="{FF2B5EF4-FFF2-40B4-BE49-F238E27FC236}">
                <a16:creationId xmlns:a16="http://schemas.microsoft.com/office/drawing/2014/main" id="{834182C8-A3EB-4B45-BB82-4A492E3D3D5B}"/>
              </a:ext>
            </a:extLst>
          </p:cNvPr>
          <p:cNvPicPr>
            <a:picLocks noChangeAspect="1"/>
          </p:cNvPicPr>
          <p:nvPr/>
        </p:nvPicPr>
        <p:blipFill>
          <a:blip r:embed="rId5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517" y="9844297"/>
            <a:ext cx="222434" cy="272127"/>
          </a:xfrm>
          <a:prstGeom prst="rect">
            <a:avLst/>
          </a:prstGeom>
        </p:spPr>
      </p:pic>
      <p:pic>
        <p:nvPicPr>
          <p:cNvPr id="706" name="Picture 705" descr="Screen Clipping">
            <a:extLst>
              <a:ext uri="{FF2B5EF4-FFF2-40B4-BE49-F238E27FC236}">
                <a16:creationId xmlns:a16="http://schemas.microsoft.com/office/drawing/2014/main" id="{6A08F33C-9716-4342-B31D-A8B546C48248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88" y="11672965"/>
            <a:ext cx="363639" cy="395673"/>
          </a:xfrm>
          <a:prstGeom prst="rect">
            <a:avLst/>
          </a:prstGeom>
        </p:spPr>
      </p:pic>
      <p:pic>
        <p:nvPicPr>
          <p:cNvPr id="707" name="Picture 706" descr="Screen Clipping">
            <a:extLst>
              <a:ext uri="{FF2B5EF4-FFF2-40B4-BE49-F238E27FC236}">
                <a16:creationId xmlns:a16="http://schemas.microsoft.com/office/drawing/2014/main" id="{7F6AF3F7-5E7B-490D-BC5C-088B0ED83A48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048" y="10007588"/>
            <a:ext cx="281499" cy="381504"/>
          </a:xfrm>
          <a:prstGeom prst="rect">
            <a:avLst/>
          </a:prstGeom>
        </p:spPr>
      </p:pic>
      <p:pic>
        <p:nvPicPr>
          <p:cNvPr id="708" name="Picture 707" descr="Screen Clipping">
            <a:extLst>
              <a:ext uri="{FF2B5EF4-FFF2-40B4-BE49-F238E27FC236}">
                <a16:creationId xmlns:a16="http://schemas.microsoft.com/office/drawing/2014/main" id="{B28D2D26-9203-47EB-9364-30C4BC6AE78A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32" y="10110222"/>
            <a:ext cx="700099" cy="662177"/>
          </a:xfrm>
          <a:prstGeom prst="rect">
            <a:avLst/>
          </a:prstGeom>
        </p:spPr>
      </p:pic>
      <p:pic>
        <p:nvPicPr>
          <p:cNvPr id="709" name="Picture 708" descr="Screen Clipping">
            <a:extLst>
              <a:ext uri="{FF2B5EF4-FFF2-40B4-BE49-F238E27FC236}">
                <a16:creationId xmlns:a16="http://schemas.microsoft.com/office/drawing/2014/main" id="{E1D764C3-874E-4273-8E20-65587257D488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99" y="11315896"/>
            <a:ext cx="581950" cy="421914"/>
          </a:xfrm>
          <a:prstGeom prst="rect">
            <a:avLst/>
          </a:prstGeom>
        </p:spPr>
      </p:pic>
      <p:pic>
        <p:nvPicPr>
          <p:cNvPr id="712" name="Picture 711" descr="Screen Clipping">
            <a:extLst>
              <a:ext uri="{FF2B5EF4-FFF2-40B4-BE49-F238E27FC236}">
                <a16:creationId xmlns:a16="http://schemas.microsoft.com/office/drawing/2014/main" id="{AF035C46-EE0C-4910-8E30-A647B27367B3}"/>
              </a:ext>
            </a:extLst>
          </p:cNvPr>
          <p:cNvPicPr>
            <a:picLocks noChangeAspect="1"/>
          </p:cNvPicPr>
          <p:nvPr/>
        </p:nvPicPr>
        <p:blipFill>
          <a:blip r:embed="rId5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397" y="10139946"/>
            <a:ext cx="360751" cy="426888"/>
          </a:xfrm>
          <a:prstGeom prst="rect">
            <a:avLst/>
          </a:prstGeom>
        </p:spPr>
      </p:pic>
      <p:sp>
        <p:nvSpPr>
          <p:cNvPr id="713" name="TextBox 52">
            <a:extLst>
              <a:ext uri="{FF2B5EF4-FFF2-40B4-BE49-F238E27FC236}">
                <a16:creationId xmlns:a16="http://schemas.microsoft.com/office/drawing/2014/main" id="{BD5EF163-A22A-425F-8989-209A10B5F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774" y="15390128"/>
            <a:ext cx="11123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Binary representation</a:t>
            </a:r>
          </a:p>
        </p:txBody>
      </p:sp>
      <p:sp>
        <p:nvSpPr>
          <p:cNvPr id="716" name="TextBox 715">
            <a:extLst>
              <a:ext uri="{FF2B5EF4-FFF2-40B4-BE49-F238E27FC236}">
                <a16:creationId xmlns:a16="http://schemas.microsoft.com/office/drawing/2014/main" id="{CC4493CD-16FD-4319-8F7F-FBA612FF128E}"/>
              </a:ext>
            </a:extLst>
          </p:cNvPr>
          <p:cNvSpPr txBox="1"/>
          <p:nvPr/>
        </p:nvSpPr>
        <p:spPr>
          <a:xfrm>
            <a:off x="1776408" y="16314160"/>
            <a:ext cx="5375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ASCII</a:t>
            </a:r>
          </a:p>
        </p:txBody>
      </p:sp>
      <p:sp>
        <p:nvSpPr>
          <p:cNvPr id="718" name="TextBox 717">
            <a:extLst>
              <a:ext uri="{FF2B5EF4-FFF2-40B4-BE49-F238E27FC236}">
                <a16:creationId xmlns:a16="http://schemas.microsoft.com/office/drawing/2014/main" id="{AE9F1FB5-CA0D-4456-A807-94AED1465D4C}"/>
              </a:ext>
            </a:extLst>
          </p:cNvPr>
          <p:cNvSpPr txBox="1"/>
          <p:nvPr/>
        </p:nvSpPr>
        <p:spPr>
          <a:xfrm>
            <a:off x="1337380" y="14340831"/>
            <a:ext cx="5375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formula</a:t>
            </a:r>
          </a:p>
        </p:txBody>
      </p:sp>
      <p:sp>
        <p:nvSpPr>
          <p:cNvPr id="719" name="TextBox 718">
            <a:extLst>
              <a:ext uri="{FF2B5EF4-FFF2-40B4-BE49-F238E27FC236}">
                <a16:creationId xmlns:a16="http://schemas.microsoft.com/office/drawing/2014/main" id="{5796F802-291C-405C-9E0E-1A506A72F385}"/>
              </a:ext>
            </a:extLst>
          </p:cNvPr>
          <p:cNvSpPr txBox="1"/>
          <p:nvPr/>
        </p:nvSpPr>
        <p:spPr>
          <a:xfrm>
            <a:off x="149895" y="13585481"/>
            <a:ext cx="5375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Charts/Graphs</a:t>
            </a:r>
          </a:p>
        </p:txBody>
      </p:sp>
      <p:pic>
        <p:nvPicPr>
          <p:cNvPr id="720" name="Picture 2" descr="Overview | micro:bit">
            <a:extLst>
              <a:ext uri="{FF2B5EF4-FFF2-40B4-BE49-F238E27FC236}">
                <a16:creationId xmlns:a16="http://schemas.microsoft.com/office/drawing/2014/main" id="{4511B3BB-8F72-4681-B320-80BB1E235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89" y="12072299"/>
            <a:ext cx="448538" cy="36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" name="Picture 720">
            <a:extLst>
              <a:ext uri="{FF2B5EF4-FFF2-40B4-BE49-F238E27FC236}">
                <a16:creationId xmlns:a16="http://schemas.microsoft.com/office/drawing/2014/main" id="{D27823A2-030F-40BC-A65D-14990DCDCE91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5135783" y="12078606"/>
            <a:ext cx="604877" cy="340243"/>
          </a:xfrm>
          <a:prstGeom prst="rect">
            <a:avLst/>
          </a:prstGeom>
        </p:spPr>
      </p:pic>
      <p:pic>
        <p:nvPicPr>
          <p:cNvPr id="722" name="Picture 721">
            <a:extLst>
              <a:ext uri="{FF2B5EF4-FFF2-40B4-BE49-F238E27FC236}">
                <a16:creationId xmlns:a16="http://schemas.microsoft.com/office/drawing/2014/main" id="{F3D7E808-1865-461A-8F7D-D2C32C2F736C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7064984" y="11788259"/>
            <a:ext cx="503795" cy="251898"/>
          </a:xfrm>
          <a:prstGeom prst="rect">
            <a:avLst/>
          </a:prstGeom>
        </p:spPr>
      </p:pic>
      <p:pic>
        <p:nvPicPr>
          <p:cNvPr id="723" name="Picture 722">
            <a:extLst>
              <a:ext uri="{FF2B5EF4-FFF2-40B4-BE49-F238E27FC236}">
                <a16:creationId xmlns:a16="http://schemas.microsoft.com/office/drawing/2014/main" id="{D09C51A2-C9E9-43E8-BFE1-A87AF66ED71C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9081367" y="10426436"/>
            <a:ext cx="591201" cy="393637"/>
          </a:xfrm>
          <a:prstGeom prst="rect">
            <a:avLst/>
          </a:prstGeom>
        </p:spPr>
      </p:pic>
      <p:pic>
        <p:nvPicPr>
          <p:cNvPr id="724" name="Picture 723">
            <a:extLst>
              <a:ext uri="{FF2B5EF4-FFF2-40B4-BE49-F238E27FC236}">
                <a16:creationId xmlns:a16="http://schemas.microsoft.com/office/drawing/2014/main" id="{019A2A1B-E024-421A-AFED-C9FAA2DC8ABA}"/>
              </a:ext>
            </a:extLst>
      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7499441" y="11928055"/>
            <a:ext cx="752474" cy="501873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43EC2D6A-940B-44A5-9128-9703A47489F6}"/>
              </a:ext>
            </a:extLst>
      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937107" y="9053495"/>
            <a:ext cx="1333553" cy="2402288"/>
          </a:xfrm>
          <a:prstGeom prst="rect">
            <a:avLst/>
          </a:prstGeom>
        </p:spPr>
      </p:pic>
      <p:sp>
        <p:nvSpPr>
          <p:cNvPr id="785" name="TextBox 52">
            <a:extLst>
              <a:ext uri="{FF2B5EF4-FFF2-40B4-BE49-F238E27FC236}">
                <a16:creationId xmlns:a16="http://schemas.microsoft.com/office/drawing/2014/main" id="{30A9A386-E3F9-4E45-9ECA-F57A40B3A6C3}"/>
              </a:ext>
            </a:extLst>
          </p:cNvPr>
          <p:cNvSpPr txBox="1">
            <a:spLocks noChangeArrowheads="1"/>
          </p:cNvSpPr>
          <p:nvPr/>
        </p:nvSpPr>
        <p:spPr bwMode="auto">
          <a:xfrm rot="3157092">
            <a:off x="877104" y="10858708"/>
            <a:ext cx="15468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Ethics</a:t>
            </a:r>
          </a:p>
        </p:txBody>
      </p:sp>
      <p:sp>
        <p:nvSpPr>
          <p:cNvPr id="786" name="Rectangle 785">
            <a:extLst>
              <a:ext uri="{FF2B5EF4-FFF2-40B4-BE49-F238E27FC236}">
                <a16:creationId xmlns:a16="http://schemas.microsoft.com/office/drawing/2014/main" id="{44E74F70-D225-4A78-9433-4F5772DB32D8}"/>
              </a:ext>
            </a:extLst>
          </p:cNvPr>
          <p:cNvSpPr/>
          <p:nvPr/>
        </p:nvSpPr>
        <p:spPr>
          <a:xfrm rot="5774478">
            <a:off x="1255182" y="9954511"/>
            <a:ext cx="66739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87" name="TextBox 52">
            <a:extLst>
              <a:ext uri="{FF2B5EF4-FFF2-40B4-BE49-F238E27FC236}">
                <a16:creationId xmlns:a16="http://schemas.microsoft.com/office/drawing/2014/main" id="{25E744DA-1032-4E69-BA6E-DAFD4256D853}"/>
              </a:ext>
            </a:extLst>
          </p:cNvPr>
          <p:cNvSpPr txBox="1">
            <a:spLocks noChangeArrowheads="1"/>
          </p:cNvSpPr>
          <p:nvPr/>
        </p:nvSpPr>
        <p:spPr bwMode="auto">
          <a:xfrm rot="18597673">
            <a:off x="844150" y="9426724"/>
            <a:ext cx="12670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Data representation sound/image</a:t>
            </a:r>
          </a:p>
        </p:txBody>
      </p:sp>
      <p:sp>
        <p:nvSpPr>
          <p:cNvPr id="790" name="Rectangle 789">
            <a:extLst>
              <a:ext uri="{FF2B5EF4-FFF2-40B4-BE49-F238E27FC236}">
                <a16:creationId xmlns:a16="http://schemas.microsoft.com/office/drawing/2014/main" id="{6378E3AF-6724-4949-9971-622C38CD2696}"/>
              </a:ext>
            </a:extLst>
          </p:cNvPr>
          <p:cNvSpPr/>
          <p:nvPr/>
        </p:nvSpPr>
        <p:spPr>
          <a:xfrm>
            <a:off x="463025" y="9233970"/>
            <a:ext cx="63190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Resolution</a:t>
            </a:r>
          </a:p>
        </p:txBody>
      </p:sp>
      <p:sp>
        <p:nvSpPr>
          <p:cNvPr id="791" name="Rectangle 790">
            <a:extLst>
              <a:ext uri="{FF2B5EF4-FFF2-40B4-BE49-F238E27FC236}">
                <a16:creationId xmlns:a16="http://schemas.microsoft.com/office/drawing/2014/main" id="{C1E5667A-94FF-4940-B125-98641918507C}"/>
              </a:ext>
            </a:extLst>
          </p:cNvPr>
          <p:cNvSpPr/>
          <p:nvPr/>
        </p:nvSpPr>
        <p:spPr>
          <a:xfrm rot="21341285">
            <a:off x="136542" y="9835933"/>
            <a:ext cx="81143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Sampling rates</a:t>
            </a:r>
          </a:p>
        </p:txBody>
      </p:sp>
      <p:sp>
        <p:nvSpPr>
          <p:cNvPr id="793" name="Rectangle 792">
            <a:extLst>
              <a:ext uri="{FF2B5EF4-FFF2-40B4-BE49-F238E27FC236}">
                <a16:creationId xmlns:a16="http://schemas.microsoft.com/office/drawing/2014/main" id="{C2A59A09-3C7C-4114-885C-A257AA120E2B}"/>
              </a:ext>
            </a:extLst>
          </p:cNvPr>
          <p:cNvSpPr/>
          <p:nvPr/>
        </p:nvSpPr>
        <p:spPr>
          <a:xfrm>
            <a:off x="1332549" y="8752750"/>
            <a:ext cx="7467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Vector and bitmap</a:t>
            </a:r>
          </a:p>
        </p:txBody>
      </p:sp>
      <p:pic>
        <p:nvPicPr>
          <p:cNvPr id="794" name="Picture 793">
            <a:extLst>
              <a:ext uri="{FF2B5EF4-FFF2-40B4-BE49-F238E27FC236}">
                <a16:creationId xmlns:a16="http://schemas.microsoft.com/office/drawing/2014/main" id="{605CB64B-AF21-4F11-80C5-C2D6DA086E1C}"/>
              </a:ext>
            </a:extLst>
      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47483" y="9438390"/>
            <a:ext cx="835338" cy="364207"/>
          </a:xfrm>
          <a:prstGeom prst="rect">
            <a:avLst/>
          </a:prstGeom>
        </p:spPr>
      </p:pic>
      <p:pic>
        <p:nvPicPr>
          <p:cNvPr id="795" name="Picture 794">
            <a:extLst>
              <a:ext uri="{FF2B5EF4-FFF2-40B4-BE49-F238E27FC236}">
                <a16:creationId xmlns:a16="http://schemas.microsoft.com/office/drawing/2014/main" id="{D1991D31-332E-49B0-89BB-205B93AE51E7}"/>
              </a:ext>
            </a:extLst>
      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372247" y="8761959"/>
            <a:ext cx="715774" cy="378167"/>
          </a:xfrm>
          <a:prstGeom prst="rect">
            <a:avLst/>
          </a:prstGeom>
        </p:spPr>
      </p:pic>
      <p:pic>
        <p:nvPicPr>
          <p:cNvPr id="424" name="Picture 423">
            <a:extLst>
              <a:ext uri="{FF2B5EF4-FFF2-40B4-BE49-F238E27FC236}">
                <a16:creationId xmlns:a16="http://schemas.microsoft.com/office/drawing/2014/main" id="{9C463771-246B-4479-9B44-5EB012A9DB05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429" y="201383"/>
            <a:ext cx="2218189" cy="1232211"/>
          </a:xfrm>
          <a:prstGeom prst="rect">
            <a:avLst/>
          </a:prstGeom>
        </p:spPr>
      </p:pic>
      <p:sp>
        <p:nvSpPr>
          <p:cNvPr id="427" name="TextBox 2">
            <a:extLst>
              <a:ext uri="{FF2B5EF4-FFF2-40B4-BE49-F238E27FC236}">
                <a16:creationId xmlns:a16="http://schemas.microsoft.com/office/drawing/2014/main" id="{DD12D746-982C-43E5-BF61-85793D240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5" y="17124429"/>
            <a:ext cx="9509590" cy="461665"/>
          </a:xfrm>
          <a:prstGeom prst="rect">
            <a:avLst/>
          </a:prstGeom>
          <a:solidFill>
            <a:srgbClr val="AA9766">
              <a:alpha val="34902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en-GB" altLang="en-US" sz="2400" dirty="0">
              <a:solidFill>
                <a:schemeClr val="bg1"/>
              </a:solidFill>
            </a:endParaRP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C0A76E4B-B09D-40F8-ADDB-D5C648A5F525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673" y="16985050"/>
            <a:ext cx="3650486" cy="651951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26379CE6-5728-48EE-80CC-FA9102992F30}"/>
              </a:ext>
            </a:extLst>
          </p:cNvPr>
          <p:cNvSpPr/>
          <p:nvPr/>
        </p:nvSpPr>
        <p:spPr>
          <a:xfrm>
            <a:off x="1849438" y="1555750"/>
            <a:ext cx="6024562" cy="630238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3B6D7AD9-F0A2-4BBE-8C25-2D98C94A4F8E}"/>
              </a:ext>
            </a:extLst>
          </p:cNvPr>
          <p:cNvSpPr/>
          <p:nvPr/>
        </p:nvSpPr>
        <p:spPr>
          <a:xfrm rot="16200000">
            <a:off x="1017587" y="1447801"/>
            <a:ext cx="936625" cy="736600"/>
          </a:xfrm>
          <a:prstGeom prst="triangle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467" name="Triangle 45">
            <a:extLst>
              <a:ext uri="{FF2B5EF4-FFF2-40B4-BE49-F238E27FC236}">
                <a16:creationId xmlns:a16="http://schemas.microsoft.com/office/drawing/2014/main" id="{F4A73D32-DE41-4EEA-A1A3-B2E032C1B28C}"/>
              </a:ext>
            </a:extLst>
          </p:cNvPr>
          <p:cNvSpPr/>
          <p:nvPr/>
        </p:nvSpPr>
        <p:spPr>
          <a:xfrm rot="5400000">
            <a:off x="7747794" y="1547019"/>
            <a:ext cx="938212" cy="736600"/>
          </a:xfrm>
          <a:prstGeom prst="triangle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3510" name="TextBox 2">
            <a:extLst>
              <a:ext uri="{FF2B5EF4-FFF2-40B4-BE49-F238E27FC236}">
                <a16:creationId xmlns:a16="http://schemas.microsoft.com/office/drawing/2014/main" id="{5B94C839-07EF-4AF1-8C6C-3DBD4E9DA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1691" y="1638785"/>
            <a:ext cx="51752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dirty="0">
                <a:solidFill>
                  <a:schemeClr val="bg1"/>
                </a:solidFill>
              </a:rPr>
              <a:t>Understanding and Applying Business Skills </a:t>
            </a:r>
          </a:p>
        </p:txBody>
      </p:sp>
      <p:sp>
        <p:nvSpPr>
          <p:cNvPr id="3511" name="TextBox 4">
            <a:extLst>
              <a:ext uri="{FF2B5EF4-FFF2-40B4-BE49-F238E27FC236}">
                <a16:creationId xmlns:a16="http://schemas.microsoft.com/office/drawing/2014/main" id="{604D3903-48DD-4247-B700-AD070D825425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1211707" y="1671560"/>
            <a:ext cx="9985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1600" dirty="0">
                <a:solidFill>
                  <a:schemeClr val="bg1"/>
                </a:solidFill>
              </a:rPr>
              <a:t>Year 7</a:t>
            </a:r>
          </a:p>
        </p:txBody>
      </p:sp>
      <p:sp>
        <p:nvSpPr>
          <p:cNvPr id="3512" name="TextBox 439">
            <a:extLst>
              <a:ext uri="{FF2B5EF4-FFF2-40B4-BE49-F238E27FC236}">
                <a16:creationId xmlns:a16="http://schemas.microsoft.com/office/drawing/2014/main" id="{2CA6D444-7F83-401D-96C7-897FDE15E66A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481083" y="1840771"/>
            <a:ext cx="9985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1600" dirty="0">
                <a:solidFill>
                  <a:schemeClr val="bg1"/>
                </a:solidFill>
              </a:rPr>
              <a:t>Year 11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F28B061-905B-4391-A60B-74CD18773C81}"/>
              </a:ext>
            </a:extLst>
          </p:cNvPr>
          <p:cNvSpPr/>
          <p:nvPr/>
        </p:nvSpPr>
        <p:spPr>
          <a:xfrm>
            <a:off x="2044700" y="9040033"/>
            <a:ext cx="5961062" cy="607066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03DF19CB-743B-46E7-B0F9-BA07FB0688BA}"/>
              </a:ext>
            </a:extLst>
          </p:cNvPr>
          <p:cNvSpPr/>
          <p:nvPr/>
        </p:nvSpPr>
        <p:spPr>
          <a:xfrm>
            <a:off x="2459436" y="8649683"/>
            <a:ext cx="1216025" cy="1246889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3106" name="TextBox 59">
            <a:extLst>
              <a:ext uri="{FF2B5EF4-FFF2-40B4-BE49-F238E27FC236}">
                <a16:creationId xmlns:a16="http://schemas.microsoft.com/office/drawing/2014/main" id="{269D97FE-53BE-4C3B-8A7D-B40D30E89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8216" y="8899494"/>
            <a:ext cx="84137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/>
              <a:t>10</a:t>
            </a:r>
          </a:p>
        </p:txBody>
      </p:sp>
      <p:sp>
        <p:nvSpPr>
          <p:cNvPr id="3403" name="TextBox 52">
            <a:extLst>
              <a:ext uri="{FF2B5EF4-FFF2-40B4-BE49-F238E27FC236}">
                <a16:creationId xmlns:a16="http://schemas.microsoft.com/office/drawing/2014/main" id="{81C96B28-BF1A-4F98-81CE-81B57AFD7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2253" y="8997735"/>
            <a:ext cx="18950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Understanding external influences on business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E955A4F-C284-4A73-B680-13E03D3B2233}"/>
              </a:ext>
            </a:extLst>
          </p:cNvPr>
          <p:cNvSpPr/>
          <p:nvPr/>
        </p:nvSpPr>
        <p:spPr>
          <a:xfrm>
            <a:off x="3681540" y="9000255"/>
            <a:ext cx="21188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ln w="0"/>
                <a:solidFill>
                  <a:schemeClr val="bg1"/>
                </a:solidFill>
                <a:latin typeface="Gill Sans MT Condensed" panose="020B0506020104020203" pitchFamily="34" charset="0"/>
              </a:rPr>
              <a:t>Enterprise and entrepreneurship</a:t>
            </a:r>
            <a:endParaRPr lang="en-US" sz="1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ill Sans MT Condensed" panose="020B0506020104020203" pitchFamily="34" charset="0"/>
            </a:endParaRPr>
          </a:p>
        </p:txBody>
      </p:sp>
      <p:sp>
        <p:nvSpPr>
          <p:cNvPr id="399" name="Rectangle 398">
            <a:extLst>
              <a:ext uri="{FF2B5EF4-FFF2-40B4-BE49-F238E27FC236}">
                <a16:creationId xmlns:a16="http://schemas.microsoft.com/office/drawing/2014/main" id="{8976408F-3E13-4931-B748-214F8BDF4B5F}"/>
              </a:ext>
            </a:extLst>
          </p:cNvPr>
          <p:cNvSpPr/>
          <p:nvPr/>
        </p:nvSpPr>
        <p:spPr>
          <a:xfrm rot="20090344">
            <a:off x="7912115" y="8898476"/>
            <a:ext cx="121399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33" name="Oval 432">
            <a:extLst>
              <a:ext uri="{FF2B5EF4-FFF2-40B4-BE49-F238E27FC236}">
                <a16:creationId xmlns:a16="http://schemas.microsoft.com/office/drawing/2014/main" id="{26489AA8-10B8-459F-A476-A34029F3B602}"/>
              </a:ext>
            </a:extLst>
          </p:cNvPr>
          <p:cNvSpPr/>
          <p:nvPr/>
        </p:nvSpPr>
        <p:spPr>
          <a:xfrm>
            <a:off x="2608783" y="8773647"/>
            <a:ext cx="896937" cy="9683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435" name="TextBox 55">
            <a:extLst>
              <a:ext uri="{FF2B5EF4-FFF2-40B4-BE49-F238E27FC236}">
                <a16:creationId xmlns:a16="http://schemas.microsoft.com/office/drawing/2014/main" id="{8AA9AE7A-B2E7-4D18-A18B-EAF32FF14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399" y="8917299"/>
            <a:ext cx="839788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/>
              <a:t>10</a:t>
            </a:r>
          </a:p>
        </p:txBody>
      </p:sp>
      <p:sp>
        <p:nvSpPr>
          <p:cNvPr id="442" name="TextBox 54">
            <a:extLst>
              <a:ext uri="{FF2B5EF4-FFF2-40B4-BE49-F238E27FC236}">
                <a16:creationId xmlns:a16="http://schemas.microsoft.com/office/drawing/2014/main" id="{07DBF0A2-0AAC-48F4-BE1B-6438490D5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2172" y="8880938"/>
            <a:ext cx="841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YEAR</a:t>
            </a:r>
          </a:p>
        </p:txBody>
      </p:sp>
      <p:sp>
        <p:nvSpPr>
          <p:cNvPr id="465" name="Oval 464">
            <a:extLst>
              <a:ext uri="{FF2B5EF4-FFF2-40B4-BE49-F238E27FC236}">
                <a16:creationId xmlns:a16="http://schemas.microsoft.com/office/drawing/2014/main" id="{2E599262-6518-4498-A7ED-BCF8CFB1D8F3}"/>
              </a:ext>
            </a:extLst>
          </p:cNvPr>
          <p:cNvSpPr/>
          <p:nvPr/>
        </p:nvSpPr>
        <p:spPr>
          <a:xfrm>
            <a:off x="8188563" y="11682618"/>
            <a:ext cx="1214438" cy="1286163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466" name="Oval 465">
            <a:extLst>
              <a:ext uri="{FF2B5EF4-FFF2-40B4-BE49-F238E27FC236}">
                <a16:creationId xmlns:a16="http://schemas.microsoft.com/office/drawing/2014/main" id="{6D70A911-A01F-472A-A623-88F5E7F2DF3C}"/>
              </a:ext>
            </a:extLst>
          </p:cNvPr>
          <p:cNvSpPr/>
          <p:nvPr/>
        </p:nvSpPr>
        <p:spPr>
          <a:xfrm>
            <a:off x="8342592" y="11850388"/>
            <a:ext cx="896937" cy="9683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445" name="TextBox 55">
            <a:extLst>
              <a:ext uri="{FF2B5EF4-FFF2-40B4-BE49-F238E27FC236}">
                <a16:creationId xmlns:a16="http://schemas.microsoft.com/office/drawing/2014/main" id="{B634B277-2BEA-40D0-8318-6C7008A87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0777" y="11965379"/>
            <a:ext cx="839788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/>
              <a:t>9</a:t>
            </a:r>
          </a:p>
        </p:txBody>
      </p:sp>
      <p:sp>
        <p:nvSpPr>
          <p:cNvPr id="446" name="TextBox 54">
            <a:extLst>
              <a:ext uri="{FF2B5EF4-FFF2-40B4-BE49-F238E27FC236}">
                <a16:creationId xmlns:a16="http://schemas.microsoft.com/office/drawing/2014/main" id="{F0E9036E-2727-4CC0-995B-F63EEE241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7550" y="11929018"/>
            <a:ext cx="841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YEAR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9442</TotalTime>
  <Words>514</Words>
  <Application>Microsoft Office PowerPoint</Application>
  <PresentationFormat>Custom</PresentationFormat>
  <Paragraphs>196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Gill Sans MT Condensed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N Cooke</cp:lastModifiedBy>
  <cp:revision>391</cp:revision>
  <cp:lastPrinted>2020-06-03T09:37:56Z</cp:lastPrinted>
  <dcterms:created xsi:type="dcterms:W3CDTF">2018-02-08T08:28:53Z</dcterms:created>
  <dcterms:modified xsi:type="dcterms:W3CDTF">2025-11-03T17:25:18Z</dcterms:modified>
</cp:coreProperties>
</file>